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7"/>
  </p:notesMasterIdLst>
  <p:sldIdLst>
    <p:sldId id="256" r:id="rId3"/>
    <p:sldId id="372" r:id="rId4"/>
    <p:sldId id="369" r:id="rId5"/>
    <p:sldId id="402" r:id="rId6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1222"/>
    <a:srgbClr val="D08E24"/>
    <a:srgbClr val="00281F"/>
    <a:srgbClr val="FDF4BD"/>
    <a:srgbClr val="8B651D"/>
    <a:srgbClr val="C3092B"/>
    <a:srgbClr val="00986E"/>
    <a:srgbClr val="A614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06" autoAdjust="0"/>
    <p:restoredTop sz="86415" autoAdjust="0"/>
  </p:normalViewPr>
  <p:slideViewPr>
    <p:cSldViewPr snapToGrid="0" snapToObjects="1">
      <p:cViewPr varScale="1">
        <p:scale>
          <a:sx n="74" d="100"/>
          <a:sy n="74" d="100"/>
        </p:scale>
        <p:origin x="710" y="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982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73" d="100"/>
          <a:sy n="73" d="100"/>
        </p:scale>
        <p:origin x="317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158B14-FDE2-44C5-8424-416777516B4B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04FCCD-6D96-4B3C-958A-79AC0FBC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56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4FCCD-6D96-4B3C-958A-79AC0FBC5A0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434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9BE73-1A7E-4E96-9B57-2DC98C887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B27CA0-0F71-4629-B5B8-33FCC1B2C946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C6355-C731-4FEC-B699-9A0EDFCCC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1310A-17E8-4CEE-B003-EBC14E6A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B8CE1A-0581-42E6-9469-6F122DD2BD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7018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0D9EB-B946-4C2C-BDD5-F5E4B1CE5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EB3474-8AEE-4ECA-BB82-0786B0BC4324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D397-2174-4FAA-9C54-559AC4E4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8A467-FBF5-404C-95F4-C6D607710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B89BFE-30E5-40E7-B012-696CD9B77B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7093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8F3CC-1661-47B2-858B-34AC4FB4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5267E3-C97F-43E0-AF54-CE5FB2A07A64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33ED7-1FA2-4ED2-85E7-00400AA93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3526D-9B84-4BA4-8706-1C17D35F3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1D732F-438A-4BA8-A09D-906C70DBC6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40013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Rectangle 1391"/>
          <p:cNvSpPr/>
          <p:nvPr userDrawn="1"/>
        </p:nvSpPr>
        <p:spPr bwMode="auto">
          <a:xfrm>
            <a:off x="114930" y="75959"/>
            <a:ext cx="12781409" cy="6727537"/>
          </a:xfrm>
          <a:prstGeom prst="rect">
            <a:avLst/>
          </a:prstGeom>
          <a:blipFill>
            <a:blip r:embed="rId2">
              <a:alphaModFix amt="80000"/>
            </a:blip>
            <a:srcRect/>
            <a:stretch>
              <a:fillRect l="-89347" r="-1"/>
            </a:stretch>
          </a:blip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52118" indent="-252118" algn="ctr" defTabSz="68560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 3" panose="05040102010807070707" pitchFamily="18" charset="2"/>
              <a:buChar char="Æ"/>
            </a:pPr>
            <a:endParaRPr lang="en-US" sz="1471" b="1" dirty="0" err="1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3"/>
          <a:srcRect l="3690" t="27657" r="2751" b="17378"/>
          <a:stretch/>
        </p:blipFill>
        <p:spPr>
          <a:xfrm>
            <a:off x="114927" y="6"/>
            <a:ext cx="12192744" cy="685741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4"/>
          <a:srcRect l="5796" t="5241" b="19866"/>
          <a:stretch/>
        </p:blipFill>
        <p:spPr>
          <a:xfrm>
            <a:off x="29403" y="-45377"/>
            <a:ext cx="9109764" cy="6930105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8" y="333918"/>
            <a:ext cx="5141369" cy="3406726"/>
          </a:xfrm>
          <a:prstGeom prst="rect">
            <a:avLst/>
          </a:prstGeom>
        </p:spPr>
        <p:txBody>
          <a:bodyPr vert="horz" wrap="square" lIns="107556" tIns="67223" rIns="107556" bIns="67223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US" sz="3971" dirty="0">
              <a:solidFill>
                <a:srgbClr val="0072C6"/>
              </a:solidFill>
            </a:endParaRPr>
          </a:p>
        </p:txBody>
      </p:sp>
      <p:sp>
        <p:nvSpPr>
          <p:cNvPr id="1382" name="Title 1"/>
          <p:cNvSpPr>
            <a:spLocks noGrp="1"/>
          </p:cNvSpPr>
          <p:nvPr>
            <p:ph type="title"/>
          </p:nvPr>
        </p:nvSpPr>
        <p:spPr>
          <a:xfrm>
            <a:off x="269243" y="289519"/>
            <a:ext cx="5258796" cy="2386171"/>
          </a:xfrm>
        </p:spPr>
        <p:txBody>
          <a:bodyPr/>
          <a:lstStyle>
            <a:lvl1pPr>
              <a:defRPr sz="3971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858530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Critica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63948" y="254721"/>
            <a:ext cx="11424437" cy="1054884"/>
          </a:xfrm>
        </p:spPr>
        <p:txBody>
          <a:bodyPr lIns="146304" tIns="91440" rIns="146304" bIns="91440"/>
          <a:lstStyle>
            <a:lvl1pPr>
              <a:lnSpc>
                <a:spcPts val="4541"/>
              </a:lnSpc>
              <a:defRPr sz="294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Lorem ipsum dolor sit.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64574" y="1324595"/>
            <a:ext cx="7151167" cy="4852747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2" name="TextBox 11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8" name="TextBox 7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9000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1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415739" y="1324594"/>
            <a:ext cx="4508580" cy="482732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471"/>
              </a:spcBef>
              <a:buFontTx/>
              <a:buNone/>
              <a:defRPr sz="2353">
                <a:solidFill>
                  <a:srgbClr val="C00000"/>
                </a:solidFill>
              </a:defRPr>
            </a:lvl1pPr>
            <a:lvl2pPr marL="252118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2pPr>
            <a:lvl3pPr marL="420196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3pPr>
            <a:lvl4pPr marL="588276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4pPr>
            <a:lvl5pPr marL="756354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502782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Critical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5938" y="1350551"/>
            <a:ext cx="6751519" cy="4826969"/>
          </a:xfrm>
          <a:solidFill>
            <a:schemeClr val="bg1">
              <a:lumMod val="95000"/>
            </a:schemeClr>
          </a:solidFill>
          <a:ln w="63500">
            <a:solidFill>
              <a:schemeClr val="accent4"/>
            </a:solidFill>
            <a:miter lim="800000"/>
          </a:ln>
        </p:spPr>
        <p:txBody>
          <a:bodyPr wrap="square">
            <a:normAutofit/>
          </a:bodyPr>
          <a:lstStyle>
            <a:lvl1pPr marL="0" indent="0" defTabSz="274278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Wingdings" pitchFamily="2" charset="2"/>
              <a:buNone/>
              <a:defRPr sz="1351" baseline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4278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556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22834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7110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code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3" name="TextBox 12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9000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2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15739" y="1324594"/>
            <a:ext cx="4508580" cy="482732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471"/>
              </a:spcBef>
              <a:buFontTx/>
              <a:buNone/>
              <a:defRPr lang="en-US" sz="1764" kern="1200" dirty="0" smtClean="0">
                <a:solidFill>
                  <a:schemeClr val="accent4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252118" indent="0">
              <a:lnSpc>
                <a:spcPct val="100000"/>
              </a:lnSpc>
              <a:spcBef>
                <a:spcPts val="1471"/>
              </a:spcBef>
              <a:buFontTx/>
              <a:buNone/>
              <a:defRPr lang="en-US" sz="1441" b="0" kern="1200" dirty="0" smtClean="0">
                <a:solidFill>
                  <a:schemeClr val="tx1"/>
                </a:solidFill>
                <a:latin typeface="+mn-lt"/>
                <a:ea typeface="ＭＳ Ｐゴシック" charset="0"/>
                <a:cs typeface="Segoe UI Semibold" panose="020B0702040204020203" pitchFamily="34" charset="0"/>
              </a:defRPr>
            </a:lvl2pPr>
            <a:lvl3pPr marL="420196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3pPr>
            <a:lvl4pPr marL="588276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4pPr>
            <a:lvl5pPr marL="756354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5pPr>
          </a:lstStyle>
          <a:p>
            <a:pPr marL="0" lvl="0" indent="0" algn="l" defTabSz="685155" rtl="0" fontAlgn="base">
              <a:lnSpc>
                <a:spcPct val="100000"/>
              </a:lnSpc>
              <a:spcBef>
                <a:spcPts val="900"/>
              </a:spcBef>
              <a:spcAft>
                <a:spcPts val="883"/>
              </a:spcAft>
              <a:buClr>
                <a:schemeClr val="tx1"/>
              </a:buClr>
              <a:buSzPct val="90000"/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  <a:p>
            <a:pPr marL="0" lvl="1" indent="0" algn="l" defTabSz="685155" rtl="0" fontAlgn="base">
              <a:lnSpc>
                <a:spcPct val="100000"/>
              </a:lnSpc>
              <a:spcBef>
                <a:spcPts val="451"/>
              </a:spcBef>
              <a:spcAft>
                <a:spcPts val="883"/>
              </a:spcAft>
              <a:buSzPct val="90000"/>
              <a:buFont typeface="Arial" charset="0"/>
              <a:buNone/>
            </a:pPr>
            <a:r>
              <a:rPr lang="en-US" dirty="0"/>
              <a:t>Second level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63951" y="254727"/>
            <a:ext cx="11420452" cy="1057931"/>
          </a:xfrm>
        </p:spPr>
        <p:txBody>
          <a:bodyPr lIns="146304" tIns="91440" rIns="146304" bIns="91440" anchor="ctr" anchorCtr="0"/>
          <a:lstStyle>
            <a:lvl1pPr marL="0" indent="0">
              <a:buNone/>
              <a:defRPr sz="294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5pPr marL="7563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540903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ission Critical Section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1687" y="2084173"/>
            <a:ext cx="8058228" cy="1793104"/>
          </a:xfrm>
        </p:spPr>
        <p:txBody>
          <a:bodyPr/>
          <a:lstStyle>
            <a:lvl1pPr>
              <a:defRPr sz="4413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34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1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8" y="333918"/>
            <a:ext cx="5141369" cy="3406726"/>
          </a:xfrm>
          <a:prstGeom prst="rect">
            <a:avLst/>
          </a:prstGeom>
        </p:spPr>
        <p:txBody>
          <a:bodyPr vert="horz" wrap="square" lIns="107556" tIns="67223" rIns="107556" bIns="67223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US" sz="3971" dirty="0">
              <a:solidFill>
                <a:srgbClr val="0072C6"/>
              </a:solidFill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202933" y="2956055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0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2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0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2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02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2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02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2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02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2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3" y="289519"/>
            <a:ext cx="5258796" cy="2386171"/>
          </a:xfrm>
        </p:spPr>
        <p:txBody>
          <a:bodyPr/>
          <a:lstStyle>
            <a:lvl1pPr>
              <a:defRPr sz="3971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381762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s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63948" y="254721"/>
            <a:ext cx="11424437" cy="1054884"/>
          </a:xfrm>
        </p:spPr>
        <p:txBody>
          <a:bodyPr lIns="146304" tIns="91440" rIns="146304" bIns="91440"/>
          <a:lstStyle>
            <a:lvl1pPr>
              <a:lnSpc>
                <a:spcPts val="4541"/>
              </a:lnSpc>
              <a:defRPr sz="294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Lorem ipsum dolor sit.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415281" y="1324191"/>
            <a:ext cx="4273107" cy="4853157"/>
          </a:xfrm>
        </p:spPr>
        <p:txBody>
          <a:bodyPr wrap="square">
            <a:normAutofit/>
          </a:bodyPr>
          <a:lstStyle>
            <a:lvl1pPr marL="0" indent="0">
              <a:lnSpc>
                <a:spcPct val="100000"/>
              </a:lnSpc>
              <a:spcBef>
                <a:spcPts val="883"/>
              </a:spcBef>
              <a:spcAft>
                <a:spcPts val="883"/>
              </a:spcAft>
              <a:buClr>
                <a:schemeClr val="tx1"/>
              </a:buClr>
              <a:buFont typeface="Wingdings" pitchFamily="2" charset="2"/>
              <a:buNone/>
              <a:defRPr sz="1764">
                <a:solidFill>
                  <a:schemeClr val="accent5"/>
                </a:solidFill>
              </a:defRPr>
            </a:lvl1pPr>
            <a:lvl2pPr marL="0" indent="0">
              <a:lnSpc>
                <a:spcPct val="100000"/>
              </a:lnSpc>
              <a:spcAft>
                <a:spcPts val="883"/>
              </a:spcAft>
              <a:buNone/>
              <a:defRPr sz="1443">
                <a:solidFill>
                  <a:schemeClr val="tx1"/>
                </a:solidFill>
              </a:defRPr>
            </a:lvl2pPr>
            <a:lvl3pPr marL="167057" indent="0">
              <a:lnSpc>
                <a:spcPct val="100000"/>
              </a:lnSpc>
              <a:spcAft>
                <a:spcPts val="883"/>
              </a:spcAft>
              <a:buNone/>
              <a:tabLst/>
              <a:defRPr sz="1443">
                <a:solidFill>
                  <a:schemeClr val="tx1"/>
                </a:solidFill>
              </a:defRPr>
            </a:lvl3pPr>
            <a:lvl4pPr marL="331824" indent="0">
              <a:buNone/>
              <a:defRPr/>
            </a:lvl4pPr>
            <a:lvl5pPr marL="494302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64574" y="1324595"/>
            <a:ext cx="7151167" cy="4852747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2" name="TextBox 11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552887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s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3951" y="1312659"/>
            <a:ext cx="6751519" cy="4826969"/>
          </a:xfrm>
          <a:solidFill>
            <a:schemeClr val="bg1">
              <a:lumMod val="95000"/>
            </a:schemeClr>
          </a:solidFill>
          <a:ln w="63500">
            <a:solidFill>
              <a:schemeClr val="accent5"/>
            </a:solidFill>
            <a:miter lim="800000"/>
          </a:ln>
        </p:spPr>
        <p:txBody>
          <a:bodyPr wrap="square">
            <a:normAutofit/>
          </a:bodyPr>
          <a:lstStyle>
            <a:lvl1pPr marL="0" indent="0" defTabSz="274278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Wingdings" pitchFamily="2" charset="2"/>
              <a:buNone/>
              <a:defRPr sz="1351" baseline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4278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556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22834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7110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code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187457" y="1312652"/>
            <a:ext cx="4511647" cy="4826970"/>
          </a:xfrm>
        </p:spPr>
        <p:txBody>
          <a:bodyPr wrap="square">
            <a:norm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883"/>
              </a:spcAft>
              <a:buClr>
                <a:schemeClr val="tx1"/>
              </a:buClr>
              <a:buFont typeface="Wingdings" pitchFamily="2" charset="2"/>
              <a:buNone/>
              <a:defRPr sz="1764">
                <a:solidFill>
                  <a:schemeClr val="accent5"/>
                </a:solidFill>
              </a:defRPr>
            </a:lvl1pPr>
            <a:lvl2pPr marL="0" indent="0">
              <a:lnSpc>
                <a:spcPct val="100000"/>
              </a:lnSpc>
              <a:spcBef>
                <a:spcPts val="451"/>
              </a:spcBef>
              <a:spcAft>
                <a:spcPts val="883"/>
              </a:spcAft>
              <a:buNone/>
              <a:defRPr sz="1441" b="0">
                <a:latin typeface="+mn-lt"/>
                <a:cs typeface="Segoe UI Semibold" panose="020B0702040204020203" pitchFamily="34" charset="0"/>
              </a:defRPr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3" name="TextBox 12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18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63951" y="254727"/>
            <a:ext cx="11420452" cy="1057931"/>
          </a:xfrm>
        </p:spPr>
        <p:txBody>
          <a:bodyPr lIns="146304" tIns="91440" rIns="146304" bIns="91440" anchor="ctr" anchorCtr="0"/>
          <a:lstStyle>
            <a:lvl1pPr marL="0" indent="0">
              <a:buNone/>
              <a:defRPr sz="294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5pPr marL="7563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192074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sights secti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887" y="2084173"/>
            <a:ext cx="8058228" cy="1793104"/>
          </a:xfrm>
        </p:spPr>
        <p:txBody>
          <a:bodyPr/>
          <a:lstStyle>
            <a:lvl1pPr>
              <a:defRPr sz="4413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0609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8C5C-F16A-43DF-811B-2A5D9466C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79EE07-6843-46A2-9596-0747823B72BA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E29E-6C97-41E6-88EB-43C26A66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6EA77-ECE7-4DE4-8FE9-313D30878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0E87C8-2A02-4BAE-9466-502BBBEDA26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12068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46638" t="28313" r="2844" b="17827"/>
          <a:stretch/>
        </p:blipFill>
        <p:spPr>
          <a:xfrm>
            <a:off x="-22985" y="-22989"/>
            <a:ext cx="12228156" cy="6873566"/>
          </a:xfrm>
          <a:prstGeom prst="rect">
            <a:avLst/>
          </a:prstGeom>
        </p:spPr>
      </p:pic>
      <p:sp>
        <p:nvSpPr>
          <p:cNvPr id="90" name="Title 1"/>
          <p:cNvSpPr txBox="1">
            <a:spLocks/>
          </p:cNvSpPr>
          <p:nvPr userDrawn="1"/>
        </p:nvSpPr>
        <p:spPr>
          <a:xfrm>
            <a:off x="303808" y="333918"/>
            <a:ext cx="5141369" cy="3406726"/>
          </a:xfrm>
          <a:prstGeom prst="rect">
            <a:avLst/>
          </a:prstGeom>
        </p:spPr>
        <p:txBody>
          <a:bodyPr vert="horz" wrap="square" lIns="107556" tIns="67223" rIns="107556" bIns="67223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US" sz="3971" dirty="0">
              <a:solidFill>
                <a:srgbClr val="0072C6"/>
              </a:solidFill>
            </a:endParaRP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29855" y="3077042"/>
            <a:ext cx="2510132" cy="1574947"/>
            <a:chOff x="517790" y="2775167"/>
            <a:chExt cx="2862475" cy="1795765"/>
          </a:xfrm>
        </p:grpSpPr>
        <p:sp>
          <p:nvSpPr>
            <p:cNvPr id="91" name="Freeform 90"/>
            <p:cNvSpPr/>
            <p:nvPr userDrawn="1"/>
          </p:nvSpPr>
          <p:spPr bwMode="auto">
            <a:xfrm>
              <a:off x="517790" y="2775167"/>
              <a:ext cx="2862475" cy="1795765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8349" h="545581">
                  <a:moveTo>
                    <a:pt x="490507" y="0"/>
                  </a:moveTo>
                  <a:cubicBezTo>
                    <a:pt x="636654" y="0"/>
                    <a:pt x="755129" y="118475"/>
                    <a:pt x="755129" y="264622"/>
                  </a:cubicBezTo>
                  <a:lnTo>
                    <a:pt x="753041" y="285331"/>
                  </a:lnTo>
                  <a:lnTo>
                    <a:pt x="798544" y="294518"/>
                  </a:lnTo>
                  <a:cubicBezTo>
                    <a:pt x="845442" y="314354"/>
                    <a:pt x="878349" y="360792"/>
                    <a:pt x="878349" y="414915"/>
                  </a:cubicBezTo>
                  <a:cubicBezTo>
                    <a:pt x="878349" y="469039"/>
                    <a:pt x="845442" y="515477"/>
                    <a:pt x="798544" y="535313"/>
                  </a:cubicBezTo>
                  <a:lnTo>
                    <a:pt x="759827" y="543129"/>
                  </a:lnTo>
                  <a:lnTo>
                    <a:pt x="753908" y="545581"/>
                  </a:lnTo>
                  <a:lnTo>
                    <a:pt x="747683" y="545581"/>
                  </a:lnTo>
                  <a:lnTo>
                    <a:pt x="190471" y="545581"/>
                  </a:lnTo>
                  <a:lnTo>
                    <a:pt x="166602" y="545581"/>
                  </a:lnTo>
                  <a:lnTo>
                    <a:pt x="158924" y="542401"/>
                  </a:lnTo>
                  <a:lnTo>
                    <a:pt x="152084" y="541712"/>
                  </a:lnTo>
                  <a:cubicBezTo>
                    <a:pt x="65290" y="523951"/>
                    <a:pt x="0" y="447155"/>
                    <a:pt x="0" y="355110"/>
                  </a:cubicBezTo>
                  <a:cubicBezTo>
                    <a:pt x="0" y="249916"/>
                    <a:pt x="85277" y="164639"/>
                    <a:pt x="190471" y="164639"/>
                  </a:cubicBezTo>
                  <a:cubicBezTo>
                    <a:pt x="203620" y="164639"/>
                    <a:pt x="216458" y="165972"/>
                    <a:pt x="228858" y="168509"/>
                  </a:cubicBezTo>
                  <a:lnTo>
                    <a:pt x="244320" y="173309"/>
                  </a:lnTo>
                  <a:lnTo>
                    <a:pt x="246680" y="161619"/>
                  </a:lnTo>
                  <a:cubicBezTo>
                    <a:pt x="286852" y="66642"/>
                    <a:pt x="380897" y="0"/>
                    <a:pt x="490507" y="0"/>
                  </a:cubicBezTo>
                  <a:close/>
                </a:path>
              </a:pathLst>
            </a:custGeom>
            <a:solidFill>
              <a:srgbClr val="0065B2">
                <a:alpha val="35000"/>
              </a:srgb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339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IN" sz="1471" b="1" dirty="0">
                <a:solidFill>
                  <a:srgbClr val="FFFFFF"/>
                </a:solidFill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2" name="Freeform 91"/>
            <p:cNvSpPr>
              <a:spLocks noChangeAspect="1"/>
            </p:cNvSpPr>
            <p:nvPr userDrawn="1"/>
          </p:nvSpPr>
          <p:spPr bwMode="auto">
            <a:xfrm>
              <a:off x="940381" y="3107853"/>
              <a:ext cx="2013729" cy="1275027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8349" h="545581">
                  <a:moveTo>
                    <a:pt x="490507" y="0"/>
                  </a:moveTo>
                  <a:cubicBezTo>
                    <a:pt x="636654" y="0"/>
                    <a:pt x="755129" y="118475"/>
                    <a:pt x="755129" y="264622"/>
                  </a:cubicBezTo>
                  <a:lnTo>
                    <a:pt x="753041" y="285331"/>
                  </a:lnTo>
                  <a:lnTo>
                    <a:pt x="798544" y="294518"/>
                  </a:lnTo>
                  <a:cubicBezTo>
                    <a:pt x="845442" y="314354"/>
                    <a:pt x="878349" y="360792"/>
                    <a:pt x="878349" y="414915"/>
                  </a:cubicBezTo>
                  <a:cubicBezTo>
                    <a:pt x="878349" y="469039"/>
                    <a:pt x="845442" y="515477"/>
                    <a:pt x="798544" y="535313"/>
                  </a:cubicBezTo>
                  <a:lnTo>
                    <a:pt x="759827" y="543129"/>
                  </a:lnTo>
                  <a:lnTo>
                    <a:pt x="753908" y="545581"/>
                  </a:lnTo>
                  <a:lnTo>
                    <a:pt x="747683" y="545581"/>
                  </a:lnTo>
                  <a:lnTo>
                    <a:pt x="190471" y="545581"/>
                  </a:lnTo>
                  <a:lnTo>
                    <a:pt x="166602" y="545581"/>
                  </a:lnTo>
                  <a:lnTo>
                    <a:pt x="158924" y="542401"/>
                  </a:lnTo>
                  <a:lnTo>
                    <a:pt x="152084" y="541712"/>
                  </a:lnTo>
                  <a:cubicBezTo>
                    <a:pt x="65290" y="523951"/>
                    <a:pt x="0" y="447155"/>
                    <a:pt x="0" y="355110"/>
                  </a:cubicBezTo>
                  <a:cubicBezTo>
                    <a:pt x="0" y="249916"/>
                    <a:pt x="85277" y="164639"/>
                    <a:pt x="190471" y="164639"/>
                  </a:cubicBezTo>
                  <a:cubicBezTo>
                    <a:pt x="203620" y="164639"/>
                    <a:pt x="216458" y="165972"/>
                    <a:pt x="228858" y="168509"/>
                  </a:cubicBezTo>
                  <a:lnTo>
                    <a:pt x="244320" y="173309"/>
                  </a:lnTo>
                  <a:lnTo>
                    <a:pt x="246680" y="161619"/>
                  </a:lnTo>
                  <a:cubicBezTo>
                    <a:pt x="286852" y="66642"/>
                    <a:pt x="380897" y="0"/>
                    <a:pt x="490507" y="0"/>
                  </a:cubicBezTo>
                  <a:close/>
                </a:path>
              </a:pathLst>
            </a:custGeom>
            <a:solidFill>
              <a:schemeClr val="accent1">
                <a:alpha val="3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339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IN" sz="1471" b="1" dirty="0">
                <a:solidFill>
                  <a:srgbClr val="FFFFFF"/>
                </a:solidFill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3" name="Freeform 92"/>
            <p:cNvSpPr>
              <a:spLocks noChangeAspect="1"/>
            </p:cNvSpPr>
            <p:nvPr userDrawn="1"/>
          </p:nvSpPr>
          <p:spPr bwMode="auto">
            <a:xfrm>
              <a:off x="1312097" y="3379499"/>
              <a:ext cx="1273865" cy="806571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8349" h="545581">
                  <a:moveTo>
                    <a:pt x="490507" y="0"/>
                  </a:moveTo>
                  <a:cubicBezTo>
                    <a:pt x="636654" y="0"/>
                    <a:pt x="755129" y="118475"/>
                    <a:pt x="755129" y="264622"/>
                  </a:cubicBezTo>
                  <a:lnTo>
                    <a:pt x="753041" y="285331"/>
                  </a:lnTo>
                  <a:lnTo>
                    <a:pt x="798544" y="294518"/>
                  </a:lnTo>
                  <a:cubicBezTo>
                    <a:pt x="845442" y="314354"/>
                    <a:pt x="878349" y="360792"/>
                    <a:pt x="878349" y="414915"/>
                  </a:cubicBezTo>
                  <a:cubicBezTo>
                    <a:pt x="878349" y="469039"/>
                    <a:pt x="845442" y="515477"/>
                    <a:pt x="798544" y="535313"/>
                  </a:cubicBezTo>
                  <a:lnTo>
                    <a:pt x="759827" y="543129"/>
                  </a:lnTo>
                  <a:lnTo>
                    <a:pt x="753908" y="545581"/>
                  </a:lnTo>
                  <a:lnTo>
                    <a:pt x="747683" y="545581"/>
                  </a:lnTo>
                  <a:lnTo>
                    <a:pt x="190471" y="545581"/>
                  </a:lnTo>
                  <a:lnTo>
                    <a:pt x="166602" y="545581"/>
                  </a:lnTo>
                  <a:lnTo>
                    <a:pt x="158924" y="542401"/>
                  </a:lnTo>
                  <a:lnTo>
                    <a:pt x="152084" y="541712"/>
                  </a:lnTo>
                  <a:cubicBezTo>
                    <a:pt x="65290" y="523951"/>
                    <a:pt x="0" y="447155"/>
                    <a:pt x="0" y="355110"/>
                  </a:cubicBezTo>
                  <a:cubicBezTo>
                    <a:pt x="0" y="249916"/>
                    <a:pt x="85277" y="164639"/>
                    <a:pt x="190471" y="164639"/>
                  </a:cubicBezTo>
                  <a:cubicBezTo>
                    <a:pt x="203620" y="164639"/>
                    <a:pt x="216458" y="165972"/>
                    <a:pt x="228858" y="168509"/>
                  </a:cubicBezTo>
                  <a:lnTo>
                    <a:pt x="244320" y="173309"/>
                  </a:lnTo>
                  <a:lnTo>
                    <a:pt x="246680" y="161619"/>
                  </a:lnTo>
                  <a:cubicBezTo>
                    <a:pt x="286852" y="66642"/>
                    <a:pt x="380897" y="0"/>
                    <a:pt x="490507" y="0"/>
                  </a:cubicBezTo>
                  <a:close/>
                </a:path>
              </a:pathLst>
            </a:custGeom>
            <a:solidFill>
              <a:schemeClr val="accent1">
                <a:alpha val="3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339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IN" sz="1471" b="1" dirty="0">
                <a:solidFill>
                  <a:srgbClr val="FFFFFF"/>
                </a:solidFill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4" name="Freeform 93"/>
            <p:cNvSpPr>
              <a:spLocks noChangeAspect="1"/>
            </p:cNvSpPr>
            <p:nvPr userDrawn="1"/>
          </p:nvSpPr>
          <p:spPr bwMode="auto">
            <a:xfrm>
              <a:off x="1584147" y="3587566"/>
              <a:ext cx="729764" cy="462064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8349" h="545581">
                  <a:moveTo>
                    <a:pt x="490507" y="0"/>
                  </a:moveTo>
                  <a:cubicBezTo>
                    <a:pt x="636654" y="0"/>
                    <a:pt x="755129" y="118475"/>
                    <a:pt x="755129" y="264622"/>
                  </a:cubicBezTo>
                  <a:lnTo>
                    <a:pt x="753041" y="285331"/>
                  </a:lnTo>
                  <a:lnTo>
                    <a:pt x="798544" y="294518"/>
                  </a:lnTo>
                  <a:cubicBezTo>
                    <a:pt x="845442" y="314354"/>
                    <a:pt x="878349" y="360792"/>
                    <a:pt x="878349" y="414915"/>
                  </a:cubicBezTo>
                  <a:cubicBezTo>
                    <a:pt x="878349" y="469039"/>
                    <a:pt x="845442" y="515477"/>
                    <a:pt x="798544" y="535313"/>
                  </a:cubicBezTo>
                  <a:lnTo>
                    <a:pt x="759827" y="543129"/>
                  </a:lnTo>
                  <a:lnTo>
                    <a:pt x="753908" y="545581"/>
                  </a:lnTo>
                  <a:lnTo>
                    <a:pt x="747683" y="545581"/>
                  </a:lnTo>
                  <a:lnTo>
                    <a:pt x="190471" y="545581"/>
                  </a:lnTo>
                  <a:lnTo>
                    <a:pt x="166602" y="545581"/>
                  </a:lnTo>
                  <a:lnTo>
                    <a:pt x="158924" y="542401"/>
                  </a:lnTo>
                  <a:lnTo>
                    <a:pt x="152084" y="541712"/>
                  </a:lnTo>
                  <a:cubicBezTo>
                    <a:pt x="65290" y="523951"/>
                    <a:pt x="0" y="447155"/>
                    <a:pt x="0" y="355110"/>
                  </a:cubicBezTo>
                  <a:cubicBezTo>
                    <a:pt x="0" y="249916"/>
                    <a:pt x="85277" y="164639"/>
                    <a:pt x="190471" y="164639"/>
                  </a:cubicBezTo>
                  <a:cubicBezTo>
                    <a:pt x="203620" y="164639"/>
                    <a:pt x="216458" y="165972"/>
                    <a:pt x="228858" y="168509"/>
                  </a:cubicBezTo>
                  <a:lnTo>
                    <a:pt x="244320" y="173309"/>
                  </a:lnTo>
                  <a:lnTo>
                    <a:pt x="246680" y="161619"/>
                  </a:lnTo>
                  <a:cubicBezTo>
                    <a:pt x="286852" y="66642"/>
                    <a:pt x="380897" y="0"/>
                    <a:pt x="490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339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IN" sz="1471" b="1" dirty="0">
                <a:solidFill>
                  <a:srgbClr val="FFFFFF"/>
                </a:solidFill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0" name="Content Placeholder 3"/>
          <p:cNvSpPr>
            <a:spLocks noGrp="1"/>
          </p:cNvSpPr>
          <p:nvPr>
            <p:ph sz="quarter" idx="10"/>
          </p:nvPr>
        </p:nvSpPr>
        <p:spPr>
          <a:xfrm>
            <a:off x="303807" y="285017"/>
            <a:ext cx="5258796" cy="2430576"/>
          </a:xfrm>
        </p:spPr>
        <p:txBody>
          <a:bodyPr lIns="146304" tIns="91440" rIns="146304" bIns="91440"/>
          <a:lstStyle>
            <a:lvl1pPr marL="0" indent="0" algn="l">
              <a:buNone/>
              <a:defRPr sz="3971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6979221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ud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63948" y="254721"/>
            <a:ext cx="11424437" cy="1054884"/>
          </a:xfrm>
        </p:spPr>
        <p:txBody>
          <a:bodyPr lIns="146304" tIns="91440" rIns="146304" bIns="91440"/>
          <a:lstStyle>
            <a:lvl1pPr>
              <a:lnSpc>
                <a:spcPts val="4541"/>
              </a:lnSpc>
              <a:defRPr sz="294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Lorem ipsum dolor sit.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415281" y="1324191"/>
            <a:ext cx="4273107" cy="4853157"/>
          </a:xfrm>
        </p:spPr>
        <p:txBody>
          <a:bodyPr wrap="square">
            <a:normAutofit/>
          </a:bodyPr>
          <a:lstStyle>
            <a:lvl1pPr marL="0" indent="0">
              <a:lnSpc>
                <a:spcPct val="100000"/>
              </a:lnSpc>
              <a:spcBef>
                <a:spcPts val="883"/>
              </a:spcBef>
              <a:spcAft>
                <a:spcPts val="883"/>
              </a:spcAft>
              <a:buClr>
                <a:schemeClr val="tx1"/>
              </a:buClr>
              <a:buFont typeface="Wingdings" pitchFamily="2" charset="2"/>
              <a:buNone/>
              <a:defRPr sz="1764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Aft>
                <a:spcPts val="883"/>
              </a:spcAft>
              <a:buNone/>
              <a:defRPr sz="1443">
                <a:solidFill>
                  <a:schemeClr val="tx1"/>
                </a:solidFill>
              </a:defRPr>
            </a:lvl2pPr>
            <a:lvl3pPr marL="167057" indent="0">
              <a:lnSpc>
                <a:spcPct val="100000"/>
              </a:lnSpc>
              <a:spcAft>
                <a:spcPts val="883"/>
              </a:spcAft>
              <a:buNone/>
              <a:tabLst/>
              <a:defRPr sz="1443">
                <a:solidFill>
                  <a:schemeClr val="tx1"/>
                </a:solidFill>
              </a:defRPr>
            </a:lvl3pPr>
            <a:lvl4pPr marL="331824" indent="0">
              <a:buNone/>
              <a:defRPr/>
            </a:lvl4pPr>
            <a:lvl5pPr marL="494302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64574" y="1324595"/>
            <a:ext cx="7151167" cy="4852747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  <p:grpSp>
        <p:nvGrpSpPr>
          <p:cNvPr id="11" name="Group 2"/>
          <p:cNvGrpSpPr/>
          <p:nvPr userDrawn="1"/>
        </p:nvGrpSpPr>
        <p:grpSpPr>
          <a:xfrm>
            <a:off x="-1173" y="6512639"/>
            <a:ext cx="12192313" cy="353950"/>
            <a:chOff x="2577137" y="4571778"/>
            <a:chExt cx="9101124" cy="1390560"/>
          </a:xfrm>
        </p:grpSpPr>
        <p:sp>
          <p:nvSpPr>
            <p:cNvPr id="12" name="TextBox 11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>
                <a:lnSpc>
                  <a:spcPts val="2251"/>
                </a:lnSpc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txBody>
            <a:bodyPr wrap="square" lIns="457135" tIns="137141" rIns="639989" rtlCol="0">
              <a:noAutofit/>
            </a:bodyPr>
            <a:lstStyle/>
            <a:p>
              <a:pPr defTabSz="685296">
                <a:lnSpc>
                  <a:spcPts val="2207"/>
                </a:lnSpc>
                <a:defRPr/>
              </a:pPr>
              <a:endParaRPr lang="en-US" sz="2100" kern="0" dirty="0">
                <a:solidFill>
                  <a:srgbClr val="FFFFFF"/>
                </a:solidFill>
                <a:latin typeface="Segoe UI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140722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u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5938" y="1350551"/>
            <a:ext cx="6751519" cy="4826969"/>
          </a:xfrm>
          <a:solidFill>
            <a:schemeClr val="bg1">
              <a:lumMod val="95000"/>
            </a:schemeClr>
          </a:solidFill>
          <a:ln w="73025">
            <a:solidFill>
              <a:srgbClr val="0072C6"/>
            </a:solidFill>
            <a:miter lim="800000"/>
          </a:ln>
        </p:spPr>
        <p:txBody>
          <a:bodyPr wrap="square">
            <a:normAutofit/>
          </a:bodyPr>
          <a:lstStyle>
            <a:lvl1pPr marL="0" indent="0" defTabSz="274278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Wingdings" pitchFamily="2" charset="2"/>
              <a:buNone/>
              <a:defRPr sz="1351" baseline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4278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556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22834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7110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code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3973" y="1350547"/>
            <a:ext cx="3982987" cy="4826970"/>
          </a:xfrm>
        </p:spPr>
        <p:txBody>
          <a:bodyPr wrap="square">
            <a:norm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883"/>
              </a:spcAft>
              <a:buClr>
                <a:schemeClr val="tx1"/>
              </a:buClr>
              <a:buFont typeface="Wingdings" pitchFamily="2" charset="2"/>
              <a:buNone/>
              <a:defRPr sz="1764">
                <a:solidFill>
                  <a:srgbClr val="0072C6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883"/>
              </a:spcAft>
              <a:buNone/>
              <a:defRPr sz="1441">
                <a:latin typeface="+mj-lt"/>
              </a:defRPr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3" name="TextBox 12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0072C6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003963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16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63951" y="254727"/>
            <a:ext cx="11420452" cy="1057931"/>
          </a:xfrm>
        </p:spPr>
        <p:txBody>
          <a:bodyPr lIns="146304" tIns="91440" rIns="146304" bIns="91440" anchor="ctr" anchorCtr="0"/>
          <a:lstStyle>
            <a:lvl1pPr marL="0" indent="0">
              <a:buNone/>
              <a:defRPr sz="294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5pPr marL="7563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465730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ud se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887" y="2084173"/>
            <a:ext cx="8058228" cy="1793104"/>
          </a:xfrm>
        </p:spPr>
        <p:txBody>
          <a:bodyPr/>
          <a:lstStyle>
            <a:lvl1pPr>
              <a:defRPr sz="4413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357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5" name="TextBox 4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9000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2720737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5" name="TextBox 4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704871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5" name="TextBox 4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0072C6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003963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863551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0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059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2331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2331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2331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233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448217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505050"/>
                </a:solidFill>
              </a:defRPr>
            </a:lvl1pPr>
          </a:lstStyle>
          <a:p>
            <a:pPr>
              <a:defRPr/>
            </a:pPr>
            <a:r>
              <a:t>Microsoft Confidential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defTabSz="68515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pPr>
              <a:defRPr/>
            </a:pPr>
            <a:fld id="{56442AAA-6A77-5942-BCC4-0CCA4B0626F8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1433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7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68515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8A0AC42-AA1D-4944-8D96-660DE70C7E1B}" type="slidenum">
              <a:rPr/>
              <a:pPr>
                <a:defRPr/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5972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439"/>
          <p:cNvGrpSpPr/>
          <p:nvPr userDrawn="1"/>
        </p:nvGrpSpPr>
        <p:grpSpPr>
          <a:xfrm>
            <a:off x="73660" y="62261"/>
            <a:ext cx="12105893" cy="3362070"/>
            <a:chOff x="75133" y="63500"/>
            <a:chExt cx="12348642" cy="3429000"/>
          </a:xfrm>
        </p:grpSpPr>
        <p:grpSp>
          <p:nvGrpSpPr>
            <p:cNvPr id="5" name="Group 1364"/>
            <p:cNvGrpSpPr>
              <a:grpSpLocks noChangeAspect="1"/>
            </p:cNvGrpSpPr>
            <p:nvPr/>
          </p:nvGrpSpPr>
          <p:grpSpPr>
            <a:xfrm>
              <a:off x="75133" y="63500"/>
              <a:ext cx="6198230" cy="3429000"/>
              <a:chOff x="88900" y="16253"/>
              <a:chExt cx="12361342" cy="6838572"/>
            </a:xfrm>
          </p:grpSpPr>
          <p:sp>
            <p:nvSpPr>
              <p:cNvPr id="643" name="Freeform 5"/>
              <p:cNvSpPr>
                <a:spLocks/>
              </p:cNvSpPr>
              <p:nvPr/>
            </p:nvSpPr>
            <p:spPr bwMode="auto">
              <a:xfrm>
                <a:off x="12010713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4" name="Freeform 20"/>
              <p:cNvSpPr>
                <a:spLocks noEditPoints="1"/>
              </p:cNvSpPr>
              <p:nvPr/>
            </p:nvSpPr>
            <p:spPr bwMode="auto">
              <a:xfrm>
                <a:off x="8771670" y="532070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5" name="Freeform 7"/>
              <p:cNvSpPr>
                <a:spLocks/>
              </p:cNvSpPr>
              <p:nvPr/>
            </p:nvSpPr>
            <p:spPr bwMode="auto">
              <a:xfrm>
                <a:off x="9062450" y="532070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6" name="Freeform 8"/>
              <p:cNvSpPr>
                <a:spLocks/>
              </p:cNvSpPr>
              <p:nvPr/>
            </p:nvSpPr>
            <p:spPr bwMode="auto">
              <a:xfrm>
                <a:off x="9309524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7" name="Freeform 13"/>
              <p:cNvSpPr>
                <a:spLocks/>
              </p:cNvSpPr>
              <p:nvPr/>
            </p:nvSpPr>
            <p:spPr bwMode="auto">
              <a:xfrm>
                <a:off x="9548793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8" name="Freeform 16"/>
              <p:cNvSpPr>
                <a:spLocks noEditPoints="1"/>
              </p:cNvSpPr>
              <p:nvPr/>
            </p:nvSpPr>
            <p:spPr bwMode="auto">
              <a:xfrm>
                <a:off x="9741250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9" name="Freeform 23"/>
              <p:cNvSpPr>
                <a:spLocks/>
              </p:cNvSpPr>
              <p:nvPr/>
            </p:nvSpPr>
            <p:spPr bwMode="auto">
              <a:xfrm>
                <a:off x="10063747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0" name="Freeform 29"/>
              <p:cNvSpPr>
                <a:spLocks/>
              </p:cNvSpPr>
              <p:nvPr/>
            </p:nvSpPr>
            <p:spPr bwMode="auto">
              <a:xfrm>
                <a:off x="10550089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1" name="Freeform 32"/>
              <p:cNvSpPr>
                <a:spLocks noEditPoints="1"/>
              </p:cNvSpPr>
              <p:nvPr/>
            </p:nvSpPr>
            <p:spPr bwMode="auto">
              <a:xfrm>
                <a:off x="10745147" y="519066"/>
                <a:ext cx="249673" cy="379712"/>
              </a:xfrm>
              <a:custGeom>
                <a:avLst/>
                <a:gdLst>
                  <a:gd name="T0" fmla="*/ 34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4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3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4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4" y="100"/>
                      <a:pt x="45" y="104"/>
                      <a:pt x="34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7" y="91"/>
                      <a:pt x="53" y="78"/>
                      <a:pt x="53" y="53"/>
                    </a:cubicBezTo>
                    <a:cubicBezTo>
                      <a:pt x="53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2" name="Freeform 17"/>
              <p:cNvSpPr>
                <a:spLocks/>
              </p:cNvSpPr>
              <p:nvPr/>
            </p:nvSpPr>
            <p:spPr bwMode="auto">
              <a:xfrm>
                <a:off x="11044527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3" name="Freeform 18"/>
              <p:cNvSpPr>
                <a:spLocks noEditPoints="1"/>
              </p:cNvSpPr>
              <p:nvPr/>
            </p:nvSpPr>
            <p:spPr bwMode="auto">
              <a:xfrm>
                <a:off x="112317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4" name="Freeform 19"/>
              <p:cNvSpPr>
                <a:spLocks/>
              </p:cNvSpPr>
              <p:nvPr/>
            </p:nvSpPr>
            <p:spPr bwMode="auto">
              <a:xfrm>
                <a:off x="11530871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5" name="Freeform 20"/>
              <p:cNvSpPr>
                <a:spLocks noEditPoints="1"/>
              </p:cNvSpPr>
              <p:nvPr/>
            </p:nvSpPr>
            <p:spPr bwMode="auto">
              <a:xfrm>
                <a:off x="11720727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6" name="Freeform 5"/>
              <p:cNvSpPr>
                <a:spLocks/>
              </p:cNvSpPr>
              <p:nvPr/>
            </p:nvSpPr>
            <p:spPr bwMode="auto">
              <a:xfrm>
                <a:off x="12010713" y="29257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7" name="Freeform 9"/>
              <p:cNvSpPr>
                <a:spLocks noEditPoints="1"/>
              </p:cNvSpPr>
              <p:nvPr/>
            </p:nvSpPr>
            <p:spPr bwMode="auto">
              <a:xfrm>
                <a:off x="12197968" y="2405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4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7"/>
                      <a:pt x="17" y="54"/>
                    </a:cubicBezTo>
                    <a:cubicBezTo>
                      <a:pt x="17" y="79"/>
                      <a:pt x="23" y="91"/>
                      <a:pt x="35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8" name="Freeform 20"/>
              <p:cNvSpPr>
                <a:spLocks noEditPoints="1"/>
              </p:cNvSpPr>
              <p:nvPr/>
            </p:nvSpPr>
            <p:spPr bwMode="auto">
              <a:xfrm>
                <a:off x="8771670" y="29257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9" name="Freeform 7"/>
              <p:cNvSpPr>
                <a:spLocks/>
              </p:cNvSpPr>
              <p:nvPr/>
            </p:nvSpPr>
            <p:spPr bwMode="auto">
              <a:xfrm>
                <a:off x="9062450" y="29257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0" name="Freeform 8"/>
              <p:cNvSpPr>
                <a:spLocks/>
              </p:cNvSpPr>
              <p:nvPr/>
            </p:nvSpPr>
            <p:spPr bwMode="auto">
              <a:xfrm>
                <a:off x="9309524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1" name="Freeform 13"/>
              <p:cNvSpPr>
                <a:spLocks/>
              </p:cNvSpPr>
              <p:nvPr/>
            </p:nvSpPr>
            <p:spPr bwMode="auto">
              <a:xfrm>
                <a:off x="9548793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2" name="Freeform 16"/>
              <p:cNvSpPr>
                <a:spLocks noEditPoints="1"/>
              </p:cNvSpPr>
              <p:nvPr/>
            </p:nvSpPr>
            <p:spPr bwMode="auto">
              <a:xfrm>
                <a:off x="9741250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3" name="Freeform 23"/>
              <p:cNvSpPr>
                <a:spLocks/>
              </p:cNvSpPr>
              <p:nvPr/>
            </p:nvSpPr>
            <p:spPr bwMode="auto">
              <a:xfrm>
                <a:off x="10063747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4" name="Freeform 24"/>
              <p:cNvSpPr>
                <a:spLocks/>
              </p:cNvSpPr>
              <p:nvPr/>
            </p:nvSpPr>
            <p:spPr bwMode="auto">
              <a:xfrm>
                <a:off x="1031081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5" name="Freeform 29"/>
              <p:cNvSpPr>
                <a:spLocks/>
              </p:cNvSpPr>
              <p:nvPr/>
            </p:nvSpPr>
            <p:spPr bwMode="auto">
              <a:xfrm>
                <a:off x="1055008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6" name="Freeform 17"/>
              <p:cNvSpPr>
                <a:spLocks/>
              </p:cNvSpPr>
              <p:nvPr/>
            </p:nvSpPr>
            <p:spPr bwMode="auto">
              <a:xfrm>
                <a:off x="11044527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7" name="Freeform 18"/>
              <p:cNvSpPr>
                <a:spLocks noEditPoints="1"/>
              </p:cNvSpPr>
              <p:nvPr/>
            </p:nvSpPr>
            <p:spPr bwMode="auto">
              <a:xfrm>
                <a:off x="11231782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8" name="Freeform 19"/>
              <p:cNvSpPr>
                <a:spLocks/>
              </p:cNvSpPr>
              <p:nvPr/>
            </p:nvSpPr>
            <p:spPr bwMode="auto">
              <a:xfrm>
                <a:off x="11530871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9" name="Freeform 20"/>
              <p:cNvSpPr>
                <a:spLocks noEditPoints="1"/>
              </p:cNvSpPr>
              <p:nvPr/>
            </p:nvSpPr>
            <p:spPr bwMode="auto">
              <a:xfrm>
                <a:off x="11720727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0" name="Freeform 20"/>
              <p:cNvSpPr>
                <a:spLocks noEditPoints="1"/>
              </p:cNvSpPr>
              <p:nvPr/>
            </p:nvSpPr>
            <p:spPr bwMode="auto">
              <a:xfrm>
                <a:off x="102653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1" name="Freeform 5"/>
              <p:cNvSpPr>
                <a:spLocks/>
              </p:cNvSpPr>
              <p:nvPr/>
            </p:nvSpPr>
            <p:spPr bwMode="auto">
              <a:xfrm>
                <a:off x="12256837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2" name="Freeform 29"/>
              <p:cNvSpPr>
                <a:spLocks/>
              </p:cNvSpPr>
              <p:nvPr/>
            </p:nvSpPr>
            <p:spPr bwMode="auto">
              <a:xfrm>
                <a:off x="1079730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3" name="Freeform 18"/>
              <p:cNvSpPr>
                <a:spLocks noEditPoints="1"/>
              </p:cNvSpPr>
              <p:nvPr/>
            </p:nvSpPr>
            <p:spPr bwMode="auto">
              <a:xfrm>
                <a:off x="5000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4" name="Freeform 19"/>
              <p:cNvSpPr>
                <a:spLocks/>
              </p:cNvSpPr>
              <p:nvPr/>
            </p:nvSpPr>
            <p:spPr bwMode="auto">
              <a:xfrm>
                <a:off x="94934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5" name="Freeform 7"/>
              <p:cNvSpPr>
                <a:spLocks/>
              </p:cNvSpPr>
              <p:nvPr/>
            </p:nvSpPr>
            <p:spPr bwMode="auto">
              <a:xfrm>
                <a:off x="125025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6" name="Freeform 8"/>
              <p:cNvSpPr>
                <a:spLocks/>
              </p:cNvSpPr>
              <p:nvPr/>
            </p:nvSpPr>
            <p:spPr bwMode="auto">
              <a:xfrm>
                <a:off x="154787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7" name="Freeform 13"/>
              <p:cNvSpPr>
                <a:spLocks/>
              </p:cNvSpPr>
              <p:nvPr/>
            </p:nvSpPr>
            <p:spPr bwMode="auto">
              <a:xfrm>
                <a:off x="184219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8" name="Freeform 23"/>
              <p:cNvSpPr>
                <a:spLocks/>
              </p:cNvSpPr>
              <p:nvPr/>
            </p:nvSpPr>
            <p:spPr bwMode="auto">
              <a:xfrm>
                <a:off x="262111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9" name="Freeform 24"/>
              <p:cNvSpPr>
                <a:spLocks/>
              </p:cNvSpPr>
              <p:nvPr/>
            </p:nvSpPr>
            <p:spPr bwMode="auto">
              <a:xfrm>
                <a:off x="2922029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0" name="Freeform 29"/>
              <p:cNvSpPr>
                <a:spLocks/>
              </p:cNvSpPr>
              <p:nvPr/>
            </p:nvSpPr>
            <p:spPr bwMode="auto">
              <a:xfrm>
                <a:off x="3222945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1" name="Freeform 17"/>
              <p:cNvSpPr>
                <a:spLocks/>
              </p:cNvSpPr>
              <p:nvPr/>
            </p:nvSpPr>
            <p:spPr bwMode="auto">
              <a:xfrm>
                <a:off x="3523861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82" name="Group 740"/>
              <p:cNvGrpSpPr/>
              <p:nvPr/>
            </p:nvGrpSpPr>
            <p:grpSpPr>
              <a:xfrm>
                <a:off x="2143112" y="63841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7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683" name="Group 746"/>
              <p:cNvGrpSpPr/>
              <p:nvPr/>
            </p:nvGrpSpPr>
            <p:grpSpPr>
              <a:xfrm>
                <a:off x="4559759" y="63841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7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84" name="Freeform 19"/>
              <p:cNvSpPr>
                <a:spLocks/>
              </p:cNvSpPr>
              <p:nvPr/>
            </p:nvSpPr>
            <p:spPr bwMode="auto">
              <a:xfrm>
                <a:off x="503776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5" name="Freeform 7"/>
              <p:cNvSpPr>
                <a:spLocks/>
              </p:cNvSpPr>
              <p:nvPr/>
            </p:nvSpPr>
            <p:spPr bwMode="auto">
              <a:xfrm>
                <a:off x="533867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6" name="Freeform 8"/>
              <p:cNvSpPr>
                <a:spLocks/>
              </p:cNvSpPr>
              <p:nvPr/>
            </p:nvSpPr>
            <p:spPr bwMode="auto">
              <a:xfrm>
                <a:off x="563629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7" name="Freeform 23"/>
              <p:cNvSpPr>
                <a:spLocks/>
              </p:cNvSpPr>
              <p:nvPr/>
            </p:nvSpPr>
            <p:spPr bwMode="auto">
              <a:xfrm>
                <a:off x="6408617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8" name="Freeform 24"/>
              <p:cNvSpPr>
                <a:spLocks/>
              </p:cNvSpPr>
              <p:nvPr/>
            </p:nvSpPr>
            <p:spPr bwMode="auto">
              <a:xfrm>
                <a:off x="670953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9" name="Freeform 17"/>
              <p:cNvSpPr>
                <a:spLocks/>
              </p:cNvSpPr>
              <p:nvPr/>
            </p:nvSpPr>
            <p:spPr bwMode="auto">
              <a:xfrm>
                <a:off x="7010449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0" name="Freeform 18"/>
              <p:cNvSpPr>
                <a:spLocks noEditPoints="1"/>
              </p:cNvSpPr>
              <p:nvPr/>
            </p:nvSpPr>
            <p:spPr bwMode="auto">
              <a:xfrm>
                <a:off x="73047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1" name="Freeform 20"/>
              <p:cNvSpPr>
                <a:spLocks noEditPoints="1"/>
              </p:cNvSpPr>
              <p:nvPr/>
            </p:nvSpPr>
            <p:spPr bwMode="auto">
              <a:xfrm>
                <a:off x="775404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92" name="Group 740"/>
              <p:cNvGrpSpPr/>
              <p:nvPr/>
            </p:nvGrpSpPr>
            <p:grpSpPr>
              <a:xfrm>
                <a:off x="5930616" y="63841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7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93" name="Freeform 16"/>
              <p:cNvSpPr>
                <a:spLocks noEditPoints="1"/>
              </p:cNvSpPr>
              <p:nvPr/>
            </p:nvSpPr>
            <p:spPr bwMode="auto">
              <a:xfrm>
                <a:off x="9099463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4" name="Freeform 16"/>
              <p:cNvSpPr>
                <a:spLocks noEditPoints="1"/>
              </p:cNvSpPr>
              <p:nvPr/>
            </p:nvSpPr>
            <p:spPr bwMode="auto">
              <a:xfrm>
                <a:off x="984635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5" name="Freeform 5"/>
              <p:cNvSpPr>
                <a:spLocks/>
              </p:cNvSpPr>
              <p:nvPr/>
            </p:nvSpPr>
            <p:spPr bwMode="auto">
              <a:xfrm>
                <a:off x="9548733" y="63899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6" name="Freeform 20"/>
              <p:cNvSpPr>
                <a:spLocks noEditPoints="1"/>
              </p:cNvSpPr>
              <p:nvPr/>
            </p:nvSpPr>
            <p:spPr bwMode="auto">
              <a:xfrm>
                <a:off x="1029562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97" name="Group 746"/>
              <p:cNvGrpSpPr/>
              <p:nvPr/>
            </p:nvGrpSpPr>
            <p:grpSpPr>
              <a:xfrm>
                <a:off x="10744892" y="63841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7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98" name="Freeform 18"/>
              <p:cNvSpPr>
                <a:spLocks noEditPoints="1"/>
              </p:cNvSpPr>
              <p:nvPr/>
            </p:nvSpPr>
            <p:spPr bwMode="auto">
              <a:xfrm>
                <a:off x="11701249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9" name="Freeform 19"/>
              <p:cNvSpPr>
                <a:spLocks/>
              </p:cNvSpPr>
              <p:nvPr/>
            </p:nvSpPr>
            <p:spPr bwMode="auto">
              <a:xfrm>
                <a:off x="121505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00" name="Group 781"/>
              <p:cNvGrpSpPr/>
              <p:nvPr/>
            </p:nvGrpSpPr>
            <p:grpSpPr>
              <a:xfrm>
                <a:off x="520986" y="57660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26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01" name="Freeform 21"/>
              <p:cNvSpPr>
                <a:spLocks noEditPoints="1"/>
              </p:cNvSpPr>
              <p:nvPr/>
            </p:nvSpPr>
            <p:spPr bwMode="auto">
              <a:xfrm>
                <a:off x="11222893" y="63967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702" name="Group 781"/>
              <p:cNvGrpSpPr/>
              <p:nvPr/>
            </p:nvGrpSpPr>
            <p:grpSpPr>
              <a:xfrm>
                <a:off x="3818182" y="63687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25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03" name="Freeform 23"/>
              <p:cNvSpPr>
                <a:spLocks/>
              </p:cNvSpPr>
              <p:nvPr/>
            </p:nvSpPr>
            <p:spPr bwMode="auto">
              <a:xfrm>
                <a:off x="820331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4" name="Freeform 24"/>
              <p:cNvSpPr>
                <a:spLocks/>
              </p:cNvSpPr>
              <p:nvPr/>
            </p:nvSpPr>
            <p:spPr bwMode="auto">
              <a:xfrm>
                <a:off x="85042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5" name="Freeform 17"/>
              <p:cNvSpPr>
                <a:spLocks/>
              </p:cNvSpPr>
              <p:nvPr/>
            </p:nvSpPr>
            <p:spPr bwMode="auto">
              <a:xfrm>
                <a:off x="8805142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6" name="Freeform 19"/>
              <p:cNvSpPr>
                <a:spLocks/>
              </p:cNvSpPr>
              <p:nvPr/>
            </p:nvSpPr>
            <p:spPr bwMode="auto">
              <a:xfrm>
                <a:off x="1013391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7" name="Freeform 7"/>
              <p:cNvSpPr>
                <a:spLocks/>
              </p:cNvSpPr>
              <p:nvPr/>
            </p:nvSpPr>
            <p:spPr bwMode="auto">
              <a:xfrm>
                <a:off x="10430348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8" name="Freeform 8"/>
              <p:cNvSpPr>
                <a:spLocks/>
              </p:cNvSpPr>
              <p:nvPr/>
            </p:nvSpPr>
            <p:spPr bwMode="auto">
              <a:xfrm>
                <a:off x="1072348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9" name="Freeform 13"/>
              <p:cNvSpPr>
                <a:spLocks/>
              </p:cNvSpPr>
              <p:nvPr/>
            </p:nvSpPr>
            <p:spPr bwMode="auto">
              <a:xfrm>
                <a:off x="1101332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0" name="Freeform 23"/>
              <p:cNvSpPr>
                <a:spLocks/>
              </p:cNvSpPr>
              <p:nvPr/>
            </p:nvSpPr>
            <p:spPr bwMode="auto">
              <a:xfrm>
                <a:off x="1178326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1" name="Freeform 24"/>
              <p:cNvSpPr>
                <a:spLocks/>
              </p:cNvSpPr>
              <p:nvPr/>
            </p:nvSpPr>
            <p:spPr bwMode="auto">
              <a:xfrm>
                <a:off x="1207970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12" name="Group 740"/>
              <p:cNvGrpSpPr/>
              <p:nvPr/>
            </p:nvGrpSpPr>
            <p:grpSpPr>
              <a:xfrm>
                <a:off x="11309752" y="57814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4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13" name="Freeform 18"/>
              <p:cNvSpPr>
                <a:spLocks noEditPoints="1"/>
              </p:cNvSpPr>
              <p:nvPr/>
            </p:nvSpPr>
            <p:spPr bwMode="auto">
              <a:xfrm>
                <a:off x="7623722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4" name="Freeform 20"/>
              <p:cNvSpPr>
                <a:spLocks noEditPoints="1"/>
              </p:cNvSpPr>
              <p:nvPr/>
            </p:nvSpPr>
            <p:spPr bwMode="auto">
              <a:xfrm>
                <a:off x="8068508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5" name="Freeform 16"/>
              <p:cNvSpPr>
                <a:spLocks noEditPoints="1"/>
              </p:cNvSpPr>
              <p:nvPr/>
            </p:nvSpPr>
            <p:spPr bwMode="auto">
              <a:xfrm>
                <a:off x="939599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6" name="Freeform 5"/>
              <p:cNvSpPr>
                <a:spLocks/>
              </p:cNvSpPr>
              <p:nvPr/>
            </p:nvSpPr>
            <p:spPr bwMode="auto">
              <a:xfrm>
                <a:off x="9840781" y="57872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7" name="Freeform 23"/>
              <p:cNvSpPr>
                <a:spLocks/>
              </p:cNvSpPr>
              <p:nvPr/>
            </p:nvSpPr>
            <p:spPr bwMode="auto">
              <a:xfrm>
                <a:off x="8513294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8" name="Freeform 24"/>
              <p:cNvSpPr>
                <a:spLocks/>
              </p:cNvSpPr>
              <p:nvPr/>
            </p:nvSpPr>
            <p:spPr bwMode="auto">
              <a:xfrm>
                <a:off x="880972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9" name="Freeform 17"/>
              <p:cNvSpPr>
                <a:spLocks/>
              </p:cNvSpPr>
              <p:nvPr/>
            </p:nvSpPr>
            <p:spPr bwMode="auto">
              <a:xfrm>
                <a:off x="9106158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0" name="Freeform 24"/>
              <p:cNvSpPr>
                <a:spLocks/>
              </p:cNvSpPr>
              <p:nvPr/>
            </p:nvSpPr>
            <p:spPr bwMode="auto">
              <a:xfrm>
                <a:off x="123267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1" name="Freeform 29"/>
              <p:cNvSpPr>
                <a:spLocks/>
              </p:cNvSpPr>
              <p:nvPr/>
            </p:nvSpPr>
            <p:spPr bwMode="auto">
              <a:xfrm>
                <a:off x="152911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2" name="Freeform 17"/>
              <p:cNvSpPr>
                <a:spLocks/>
              </p:cNvSpPr>
              <p:nvPr/>
            </p:nvSpPr>
            <p:spPr bwMode="auto">
              <a:xfrm>
                <a:off x="182554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23" name="Group 746"/>
              <p:cNvGrpSpPr/>
              <p:nvPr/>
            </p:nvGrpSpPr>
            <p:grpSpPr>
              <a:xfrm>
                <a:off x="2852473" y="57814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4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24" name="Freeform 19"/>
              <p:cNvSpPr>
                <a:spLocks/>
              </p:cNvSpPr>
              <p:nvPr/>
            </p:nvSpPr>
            <p:spPr bwMode="auto">
              <a:xfrm>
                <a:off x="332599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5" name="Freeform 7"/>
              <p:cNvSpPr>
                <a:spLocks/>
              </p:cNvSpPr>
              <p:nvPr/>
            </p:nvSpPr>
            <p:spPr bwMode="auto">
              <a:xfrm>
                <a:off x="3622422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6" name="Freeform 8"/>
              <p:cNvSpPr>
                <a:spLocks/>
              </p:cNvSpPr>
              <p:nvPr/>
            </p:nvSpPr>
            <p:spPr bwMode="auto">
              <a:xfrm>
                <a:off x="3915557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27" name="Group 781"/>
              <p:cNvGrpSpPr/>
              <p:nvPr/>
            </p:nvGrpSpPr>
            <p:grpSpPr>
              <a:xfrm>
                <a:off x="2115380" y="57660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23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28" name="Freeform 8"/>
              <p:cNvSpPr>
                <a:spLocks/>
              </p:cNvSpPr>
              <p:nvPr/>
            </p:nvSpPr>
            <p:spPr bwMode="auto">
              <a:xfrm>
                <a:off x="4205394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9" name="Freeform 23"/>
              <p:cNvSpPr>
                <a:spLocks/>
              </p:cNvSpPr>
              <p:nvPr/>
            </p:nvSpPr>
            <p:spPr bwMode="auto">
              <a:xfrm>
                <a:off x="4968748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0" name="Freeform 24"/>
              <p:cNvSpPr>
                <a:spLocks/>
              </p:cNvSpPr>
              <p:nvPr/>
            </p:nvSpPr>
            <p:spPr bwMode="auto">
              <a:xfrm>
                <a:off x="526518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1" name="Freeform 17"/>
              <p:cNvSpPr>
                <a:spLocks/>
              </p:cNvSpPr>
              <p:nvPr/>
            </p:nvSpPr>
            <p:spPr bwMode="auto">
              <a:xfrm>
                <a:off x="5561612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32" name="Group 740"/>
              <p:cNvGrpSpPr/>
              <p:nvPr/>
            </p:nvGrpSpPr>
            <p:grpSpPr>
              <a:xfrm>
                <a:off x="4495231" y="57814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3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33" name="Freeform 18"/>
              <p:cNvSpPr>
                <a:spLocks noEditPoints="1"/>
              </p:cNvSpPr>
              <p:nvPr/>
            </p:nvSpPr>
            <p:spPr bwMode="auto">
              <a:xfrm>
                <a:off x="5851449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4" name="Freeform 20"/>
              <p:cNvSpPr>
                <a:spLocks noEditPoints="1"/>
              </p:cNvSpPr>
              <p:nvPr/>
            </p:nvSpPr>
            <p:spPr bwMode="auto">
              <a:xfrm>
                <a:off x="629623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5" name="Freeform 23"/>
              <p:cNvSpPr>
                <a:spLocks/>
              </p:cNvSpPr>
              <p:nvPr/>
            </p:nvSpPr>
            <p:spPr bwMode="auto">
              <a:xfrm>
                <a:off x="674102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6" name="Freeform 24"/>
              <p:cNvSpPr>
                <a:spLocks/>
              </p:cNvSpPr>
              <p:nvPr/>
            </p:nvSpPr>
            <p:spPr bwMode="auto">
              <a:xfrm>
                <a:off x="7037453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7" name="Freeform 17"/>
              <p:cNvSpPr>
                <a:spLocks/>
              </p:cNvSpPr>
              <p:nvPr/>
            </p:nvSpPr>
            <p:spPr bwMode="auto">
              <a:xfrm>
                <a:off x="7333885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8" name="Freeform 18"/>
              <p:cNvSpPr>
                <a:spLocks noEditPoints="1"/>
              </p:cNvSpPr>
              <p:nvPr/>
            </p:nvSpPr>
            <p:spPr bwMode="auto">
              <a:xfrm>
                <a:off x="6136424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9" name="Freeform 19"/>
              <p:cNvSpPr>
                <a:spLocks/>
              </p:cNvSpPr>
              <p:nvPr/>
            </p:nvSpPr>
            <p:spPr bwMode="auto">
              <a:xfrm>
                <a:off x="6586183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0" name="Freeform 7"/>
              <p:cNvSpPr>
                <a:spLocks/>
              </p:cNvSpPr>
              <p:nvPr/>
            </p:nvSpPr>
            <p:spPr bwMode="auto">
              <a:xfrm>
                <a:off x="6887588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1" name="Freeform 8"/>
              <p:cNvSpPr>
                <a:spLocks/>
              </p:cNvSpPr>
              <p:nvPr/>
            </p:nvSpPr>
            <p:spPr bwMode="auto">
              <a:xfrm>
                <a:off x="718569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2" name="Freeform 13"/>
              <p:cNvSpPr>
                <a:spLocks/>
              </p:cNvSpPr>
              <p:nvPr/>
            </p:nvSpPr>
            <p:spPr bwMode="auto">
              <a:xfrm>
                <a:off x="74805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3" name="Freeform 23"/>
              <p:cNvSpPr>
                <a:spLocks/>
              </p:cNvSpPr>
              <p:nvPr/>
            </p:nvSpPr>
            <p:spPr bwMode="auto">
              <a:xfrm>
                <a:off x="826040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4" name="Freeform 24"/>
              <p:cNvSpPr>
                <a:spLocks/>
              </p:cNvSpPr>
              <p:nvPr/>
            </p:nvSpPr>
            <p:spPr bwMode="auto">
              <a:xfrm>
                <a:off x="85618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5" name="Freeform 29"/>
              <p:cNvSpPr>
                <a:spLocks/>
              </p:cNvSpPr>
              <p:nvPr/>
            </p:nvSpPr>
            <p:spPr bwMode="auto">
              <a:xfrm>
                <a:off x="886321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6" name="Freeform 17"/>
              <p:cNvSpPr>
                <a:spLocks/>
              </p:cNvSpPr>
              <p:nvPr/>
            </p:nvSpPr>
            <p:spPr bwMode="auto">
              <a:xfrm>
                <a:off x="916461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47" name="Group 740"/>
              <p:cNvGrpSpPr/>
              <p:nvPr/>
            </p:nvGrpSpPr>
            <p:grpSpPr>
              <a:xfrm>
                <a:off x="7781911" y="50936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3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748" name="Group 746"/>
              <p:cNvGrpSpPr/>
              <p:nvPr/>
            </p:nvGrpSpPr>
            <p:grpSpPr>
              <a:xfrm>
                <a:off x="10201492" y="50936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3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49" name="Freeform 19"/>
              <p:cNvSpPr>
                <a:spLocks/>
              </p:cNvSpPr>
              <p:nvPr/>
            </p:nvSpPr>
            <p:spPr bwMode="auto">
              <a:xfrm>
                <a:off x="106799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0" name="Freeform 7"/>
              <p:cNvSpPr>
                <a:spLocks/>
              </p:cNvSpPr>
              <p:nvPr/>
            </p:nvSpPr>
            <p:spPr bwMode="auto">
              <a:xfrm>
                <a:off x="10981387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1" name="Freeform 8"/>
              <p:cNvSpPr>
                <a:spLocks/>
              </p:cNvSpPr>
              <p:nvPr/>
            </p:nvSpPr>
            <p:spPr bwMode="auto">
              <a:xfrm>
                <a:off x="11279495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2" name="Freeform 23"/>
              <p:cNvSpPr>
                <a:spLocks/>
              </p:cNvSpPr>
              <p:nvPr/>
            </p:nvSpPr>
            <p:spPr bwMode="auto">
              <a:xfrm>
                <a:off x="12052795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53" name="Group 740"/>
              <p:cNvGrpSpPr/>
              <p:nvPr/>
            </p:nvGrpSpPr>
            <p:grpSpPr>
              <a:xfrm>
                <a:off x="11574305" y="50936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2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754" name="Group 781"/>
              <p:cNvGrpSpPr/>
              <p:nvPr/>
            </p:nvGrpSpPr>
            <p:grpSpPr>
              <a:xfrm>
                <a:off x="6103830" y="44706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21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755" name="Group 781"/>
              <p:cNvGrpSpPr/>
              <p:nvPr/>
            </p:nvGrpSpPr>
            <p:grpSpPr>
              <a:xfrm>
                <a:off x="9459426" y="50781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20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56" name="Freeform 24"/>
              <p:cNvSpPr>
                <a:spLocks/>
              </p:cNvSpPr>
              <p:nvPr/>
            </p:nvSpPr>
            <p:spPr bwMode="auto">
              <a:xfrm>
                <a:off x="6841547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7" name="Freeform 29"/>
              <p:cNvSpPr>
                <a:spLocks/>
              </p:cNvSpPr>
              <p:nvPr/>
            </p:nvSpPr>
            <p:spPr bwMode="auto">
              <a:xfrm>
                <a:off x="71386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8" name="Freeform 17"/>
              <p:cNvSpPr>
                <a:spLocks/>
              </p:cNvSpPr>
              <p:nvPr/>
            </p:nvSpPr>
            <p:spPr bwMode="auto">
              <a:xfrm>
                <a:off x="7435659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59" name="Group 746"/>
              <p:cNvGrpSpPr/>
              <p:nvPr/>
            </p:nvGrpSpPr>
            <p:grpSpPr>
              <a:xfrm>
                <a:off x="8463837" y="44860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0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60" name="Freeform 19"/>
              <p:cNvSpPr>
                <a:spLocks/>
              </p:cNvSpPr>
              <p:nvPr/>
            </p:nvSpPr>
            <p:spPr bwMode="auto">
              <a:xfrm>
                <a:off x="893797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1" name="Freeform 7"/>
              <p:cNvSpPr>
                <a:spLocks/>
              </p:cNvSpPr>
              <p:nvPr/>
            </p:nvSpPr>
            <p:spPr bwMode="auto">
              <a:xfrm>
                <a:off x="9235034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2" name="Freeform 8"/>
              <p:cNvSpPr>
                <a:spLocks/>
              </p:cNvSpPr>
              <p:nvPr/>
            </p:nvSpPr>
            <p:spPr bwMode="auto">
              <a:xfrm>
                <a:off x="9528793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63" name="Group 781"/>
              <p:cNvGrpSpPr/>
              <p:nvPr/>
            </p:nvGrpSpPr>
            <p:grpSpPr>
              <a:xfrm>
                <a:off x="7726120" y="44706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9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64" name="Freeform 8"/>
              <p:cNvSpPr>
                <a:spLocks/>
              </p:cNvSpPr>
              <p:nvPr/>
            </p:nvSpPr>
            <p:spPr bwMode="auto">
              <a:xfrm>
                <a:off x="9819254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5" name="Freeform 23"/>
              <p:cNvSpPr>
                <a:spLocks/>
              </p:cNvSpPr>
              <p:nvPr/>
            </p:nvSpPr>
            <p:spPr bwMode="auto">
              <a:xfrm>
                <a:off x="1058385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6" name="Freeform 24"/>
              <p:cNvSpPr>
                <a:spLocks/>
              </p:cNvSpPr>
              <p:nvPr/>
            </p:nvSpPr>
            <p:spPr bwMode="auto">
              <a:xfrm>
                <a:off x="10880912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7" name="Freeform 17"/>
              <p:cNvSpPr>
                <a:spLocks/>
              </p:cNvSpPr>
              <p:nvPr/>
            </p:nvSpPr>
            <p:spPr bwMode="auto">
              <a:xfrm>
                <a:off x="11177968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68" name="Group 740"/>
              <p:cNvGrpSpPr/>
              <p:nvPr/>
            </p:nvGrpSpPr>
            <p:grpSpPr>
              <a:xfrm>
                <a:off x="10109715" y="44860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9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69" name="Freeform 18"/>
              <p:cNvSpPr>
                <a:spLocks noEditPoints="1"/>
              </p:cNvSpPr>
              <p:nvPr/>
            </p:nvSpPr>
            <p:spPr bwMode="auto">
              <a:xfrm>
                <a:off x="11468429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0" name="Freeform 20"/>
              <p:cNvSpPr>
                <a:spLocks noEditPoints="1"/>
              </p:cNvSpPr>
              <p:nvPr/>
            </p:nvSpPr>
            <p:spPr bwMode="auto">
              <a:xfrm>
                <a:off x="11913844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1" name="Freeform 23"/>
              <p:cNvSpPr>
                <a:spLocks/>
              </p:cNvSpPr>
              <p:nvPr/>
            </p:nvSpPr>
            <p:spPr bwMode="auto">
              <a:xfrm>
                <a:off x="15165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2" name="Freeform 24"/>
              <p:cNvSpPr>
                <a:spLocks/>
              </p:cNvSpPr>
              <p:nvPr/>
            </p:nvSpPr>
            <p:spPr bwMode="auto">
              <a:xfrm>
                <a:off x="45305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3" name="Freeform 17"/>
              <p:cNvSpPr>
                <a:spLocks/>
              </p:cNvSpPr>
              <p:nvPr/>
            </p:nvSpPr>
            <p:spPr bwMode="auto">
              <a:xfrm>
                <a:off x="754461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4" name="Freeform 18"/>
              <p:cNvSpPr>
                <a:spLocks noEditPoints="1"/>
              </p:cNvSpPr>
              <p:nvPr/>
            </p:nvSpPr>
            <p:spPr bwMode="auto">
              <a:xfrm>
                <a:off x="1049271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5" name="Freeform 20"/>
              <p:cNvSpPr>
                <a:spLocks noEditPoints="1"/>
              </p:cNvSpPr>
              <p:nvPr/>
            </p:nvSpPr>
            <p:spPr bwMode="auto">
              <a:xfrm>
                <a:off x="1499030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6" name="Freeform 16"/>
              <p:cNvSpPr>
                <a:spLocks noEditPoints="1"/>
              </p:cNvSpPr>
              <p:nvPr/>
            </p:nvSpPr>
            <p:spPr bwMode="auto">
              <a:xfrm>
                <a:off x="284640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7" name="Freeform 16"/>
              <p:cNvSpPr>
                <a:spLocks noEditPoints="1"/>
              </p:cNvSpPr>
              <p:nvPr/>
            </p:nvSpPr>
            <p:spPr bwMode="auto">
              <a:xfrm>
                <a:off x="3594276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8" name="Freeform 5"/>
              <p:cNvSpPr>
                <a:spLocks/>
              </p:cNvSpPr>
              <p:nvPr/>
            </p:nvSpPr>
            <p:spPr bwMode="auto">
              <a:xfrm>
                <a:off x="3296168" y="50994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9" name="Freeform 20"/>
              <p:cNvSpPr>
                <a:spLocks noEditPoints="1"/>
              </p:cNvSpPr>
              <p:nvPr/>
            </p:nvSpPr>
            <p:spPr bwMode="auto">
              <a:xfrm>
                <a:off x="4044035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80" name="Group 746"/>
              <p:cNvGrpSpPr/>
              <p:nvPr/>
            </p:nvGrpSpPr>
            <p:grpSpPr>
              <a:xfrm>
                <a:off x="4493794" y="50936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9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81" name="Freeform 18"/>
              <p:cNvSpPr>
                <a:spLocks noEditPoints="1"/>
              </p:cNvSpPr>
              <p:nvPr/>
            </p:nvSpPr>
            <p:spPr bwMode="auto">
              <a:xfrm>
                <a:off x="545112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2" name="Freeform 19"/>
              <p:cNvSpPr>
                <a:spLocks/>
              </p:cNvSpPr>
              <p:nvPr/>
            </p:nvSpPr>
            <p:spPr bwMode="auto">
              <a:xfrm>
                <a:off x="59008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3" name="Freeform 21"/>
              <p:cNvSpPr>
                <a:spLocks noEditPoints="1"/>
              </p:cNvSpPr>
              <p:nvPr/>
            </p:nvSpPr>
            <p:spPr bwMode="auto">
              <a:xfrm>
                <a:off x="4972284" y="51062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784" name="Freeform 23"/>
              <p:cNvSpPr>
                <a:spLocks/>
              </p:cNvSpPr>
              <p:nvPr/>
            </p:nvSpPr>
            <p:spPr bwMode="auto">
              <a:xfrm>
                <a:off x="1948789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5" name="Freeform 24"/>
              <p:cNvSpPr>
                <a:spLocks/>
              </p:cNvSpPr>
              <p:nvPr/>
            </p:nvSpPr>
            <p:spPr bwMode="auto">
              <a:xfrm>
                <a:off x="2250194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6" name="Freeform 17"/>
              <p:cNvSpPr>
                <a:spLocks/>
              </p:cNvSpPr>
              <p:nvPr/>
            </p:nvSpPr>
            <p:spPr bwMode="auto">
              <a:xfrm>
                <a:off x="2551599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7" name="Freeform 19"/>
              <p:cNvSpPr>
                <a:spLocks/>
              </p:cNvSpPr>
              <p:nvPr/>
            </p:nvSpPr>
            <p:spPr bwMode="auto">
              <a:xfrm>
                <a:off x="3857245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8" name="Freeform 7"/>
              <p:cNvSpPr>
                <a:spLocks/>
              </p:cNvSpPr>
              <p:nvPr/>
            </p:nvSpPr>
            <p:spPr bwMode="auto">
              <a:xfrm>
                <a:off x="4154301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9" name="Freeform 8"/>
              <p:cNvSpPr>
                <a:spLocks/>
              </p:cNvSpPr>
              <p:nvPr/>
            </p:nvSpPr>
            <p:spPr bwMode="auto">
              <a:xfrm>
                <a:off x="4448060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0" name="Freeform 13"/>
              <p:cNvSpPr>
                <a:spLocks/>
              </p:cNvSpPr>
              <p:nvPr/>
            </p:nvSpPr>
            <p:spPr bwMode="auto">
              <a:xfrm>
                <a:off x="4738521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1" name="Freeform 23"/>
              <p:cNvSpPr>
                <a:spLocks/>
              </p:cNvSpPr>
              <p:nvPr/>
            </p:nvSpPr>
            <p:spPr bwMode="auto">
              <a:xfrm>
                <a:off x="550971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2" name="Freeform 24"/>
              <p:cNvSpPr>
                <a:spLocks/>
              </p:cNvSpPr>
              <p:nvPr/>
            </p:nvSpPr>
            <p:spPr bwMode="auto">
              <a:xfrm>
                <a:off x="5806774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93" name="Group 740"/>
              <p:cNvGrpSpPr/>
              <p:nvPr/>
            </p:nvGrpSpPr>
            <p:grpSpPr>
              <a:xfrm>
                <a:off x="5035577" y="44860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9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94" name="Freeform 18"/>
              <p:cNvSpPr>
                <a:spLocks noEditPoints="1"/>
              </p:cNvSpPr>
              <p:nvPr/>
            </p:nvSpPr>
            <p:spPr bwMode="auto">
              <a:xfrm>
                <a:off x="134268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5" name="Freeform 20"/>
              <p:cNvSpPr>
                <a:spLocks noEditPoints="1"/>
              </p:cNvSpPr>
              <p:nvPr/>
            </p:nvSpPr>
            <p:spPr bwMode="auto">
              <a:xfrm>
                <a:off x="178809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6" name="Freeform 16"/>
              <p:cNvSpPr>
                <a:spLocks noEditPoints="1"/>
              </p:cNvSpPr>
              <p:nvPr/>
            </p:nvSpPr>
            <p:spPr bwMode="auto">
              <a:xfrm>
                <a:off x="3118076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7" name="Freeform 5"/>
              <p:cNvSpPr>
                <a:spLocks/>
              </p:cNvSpPr>
              <p:nvPr/>
            </p:nvSpPr>
            <p:spPr bwMode="auto">
              <a:xfrm>
                <a:off x="3563486" y="44918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8" name="Freeform 23"/>
              <p:cNvSpPr>
                <a:spLocks/>
              </p:cNvSpPr>
              <p:nvPr/>
            </p:nvSpPr>
            <p:spPr bwMode="auto">
              <a:xfrm>
                <a:off x="22335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9" name="Freeform 24"/>
              <p:cNvSpPr>
                <a:spLocks/>
              </p:cNvSpPr>
              <p:nvPr/>
            </p:nvSpPr>
            <p:spPr bwMode="auto">
              <a:xfrm>
                <a:off x="2530559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0" name="Freeform 17"/>
              <p:cNvSpPr>
                <a:spLocks/>
              </p:cNvSpPr>
              <p:nvPr/>
            </p:nvSpPr>
            <p:spPr bwMode="auto">
              <a:xfrm>
                <a:off x="2827615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1" name="Freeform 20"/>
              <p:cNvSpPr>
                <a:spLocks noEditPoints="1"/>
              </p:cNvSpPr>
              <p:nvPr/>
            </p:nvSpPr>
            <p:spPr bwMode="auto">
              <a:xfrm>
                <a:off x="88900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2" name="Freeform 23"/>
              <p:cNvSpPr>
                <a:spLocks/>
              </p:cNvSpPr>
              <p:nvPr/>
            </p:nvSpPr>
            <p:spPr bwMode="auto">
              <a:xfrm>
                <a:off x="458110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3" name="Freeform 24"/>
              <p:cNvSpPr>
                <a:spLocks/>
              </p:cNvSpPr>
              <p:nvPr/>
            </p:nvSpPr>
            <p:spPr bwMode="auto">
              <a:xfrm>
                <a:off x="75516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4" name="Freeform 17"/>
              <p:cNvSpPr>
                <a:spLocks/>
              </p:cNvSpPr>
              <p:nvPr/>
            </p:nvSpPr>
            <p:spPr bwMode="auto">
              <a:xfrm>
                <a:off x="1052222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5" name="Freeform 20"/>
              <p:cNvSpPr>
                <a:spLocks noEditPoints="1"/>
              </p:cNvSpPr>
              <p:nvPr/>
            </p:nvSpPr>
            <p:spPr bwMode="auto">
              <a:xfrm>
                <a:off x="8890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6" name="Freeform 20"/>
              <p:cNvSpPr>
                <a:spLocks noEditPoints="1"/>
              </p:cNvSpPr>
              <p:nvPr/>
            </p:nvSpPr>
            <p:spPr bwMode="auto">
              <a:xfrm>
                <a:off x="101600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7" name="Freeform 18"/>
              <p:cNvSpPr>
                <a:spLocks noEditPoints="1"/>
              </p:cNvSpPr>
              <p:nvPr/>
            </p:nvSpPr>
            <p:spPr bwMode="auto">
              <a:xfrm>
                <a:off x="5254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8" name="Freeform 19"/>
              <p:cNvSpPr>
                <a:spLocks/>
              </p:cNvSpPr>
              <p:nvPr/>
            </p:nvSpPr>
            <p:spPr bwMode="auto">
              <a:xfrm>
                <a:off x="97474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9" name="Freeform 7"/>
              <p:cNvSpPr>
                <a:spLocks/>
              </p:cNvSpPr>
              <p:nvPr/>
            </p:nvSpPr>
            <p:spPr bwMode="auto">
              <a:xfrm>
                <a:off x="127565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0" name="Freeform 8"/>
              <p:cNvSpPr>
                <a:spLocks/>
              </p:cNvSpPr>
              <p:nvPr/>
            </p:nvSpPr>
            <p:spPr bwMode="auto">
              <a:xfrm>
                <a:off x="157327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1" name="Freeform 13"/>
              <p:cNvSpPr>
                <a:spLocks/>
              </p:cNvSpPr>
              <p:nvPr/>
            </p:nvSpPr>
            <p:spPr bwMode="auto">
              <a:xfrm>
                <a:off x="186759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2" name="Freeform 23"/>
              <p:cNvSpPr>
                <a:spLocks/>
              </p:cNvSpPr>
              <p:nvPr/>
            </p:nvSpPr>
            <p:spPr bwMode="auto">
              <a:xfrm>
                <a:off x="264651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3" name="Freeform 24"/>
              <p:cNvSpPr>
                <a:spLocks/>
              </p:cNvSpPr>
              <p:nvPr/>
            </p:nvSpPr>
            <p:spPr bwMode="auto">
              <a:xfrm>
                <a:off x="2947429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4" name="Freeform 29"/>
              <p:cNvSpPr>
                <a:spLocks/>
              </p:cNvSpPr>
              <p:nvPr/>
            </p:nvSpPr>
            <p:spPr bwMode="auto">
              <a:xfrm>
                <a:off x="3248345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5" name="Freeform 17"/>
              <p:cNvSpPr>
                <a:spLocks/>
              </p:cNvSpPr>
              <p:nvPr/>
            </p:nvSpPr>
            <p:spPr bwMode="auto">
              <a:xfrm>
                <a:off x="3549261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16" name="Group 740"/>
              <p:cNvGrpSpPr/>
              <p:nvPr/>
            </p:nvGrpSpPr>
            <p:grpSpPr>
              <a:xfrm>
                <a:off x="2168512" y="38060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8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817" name="Group 746"/>
              <p:cNvGrpSpPr/>
              <p:nvPr/>
            </p:nvGrpSpPr>
            <p:grpSpPr>
              <a:xfrm>
                <a:off x="4585159" y="38060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8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18" name="Freeform 19"/>
              <p:cNvSpPr>
                <a:spLocks/>
              </p:cNvSpPr>
              <p:nvPr/>
            </p:nvSpPr>
            <p:spPr bwMode="auto">
              <a:xfrm>
                <a:off x="506316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9" name="Freeform 7"/>
              <p:cNvSpPr>
                <a:spLocks/>
              </p:cNvSpPr>
              <p:nvPr/>
            </p:nvSpPr>
            <p:spPr bwMode="auto">
              <a:xfrm>
                <a:off x="536407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0" name="Freeform 8"/>
              <p:cNvSpPr>
                <a:spLocks/>
              </p:cNvSpPr>
              <p:nvPr/>
            </p:nvSpPr>
            <p:spPr bwMode="auto">
              <a:xfrm>
                <a:off x="566169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1" name="Freeform 23"/>
              <p:cNvSpPr>
                <a:spLocks/>
              </p:cNvSpPr>
              <p:nvPr/>
            </p:nvSpPr>
            <p:spPr bwMode="auto">
              <a:xfrm>
                <a:off x="6434017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2" name="Freeform 24"/>
              <p:cNvSpPr>
                <a:spLocks/>
              </p:cNvSpPr>
              <p:nvPr/>
            </p:nvSpPr>
            <p:spPr bwMode="auto">
              <a:xfrm>
                <a:off x="673493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3" name="Freeform 17"/>
              <p:cNvSpPr>
                <a:spLocks/>
              </p:cNvSpPr>
              <p:nvPr/>
            </p:nvSpPr>
            <p:spPr bwMode="auto">
              <a:xfrm>
                <a:off x="7035849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4" name="Freeform 18"/>
              <p:cNvSpPr>
                <a:spLocks noEditPoints="1"/>
              </p:cNvSpPr>
              <p:nvPr/>
            </p:nvSpPr>
            <p:spPr bwMode="auto">
              <a:xfrm>
                <a:off x="73301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5" name="Freeform 20"/>
              <p:cNvSpPr>
                <a:spLocks noEditPoints="1"/>
              </p:cNvSpPr>
              <p:nvPr/>
            </p:nvSpPr>
            <p:spPr bwMode="auto">
              <a:xfrm>
                <a:off x="777944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26" name="Group 740"/>
              <p:cNvGrpSpPr/>
              <p:nvPr/>
            </p:nvGrpSpPr>
            <p:grpSpPr>
              <a:xfrm>
                <a:off x="5956016" y="38060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8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27" name="Freeform 16"/>
              <p:cNvSpPr>
                <a:spLocks noEditPoints="1"/>
              </p:cNvSpPr>
              <p:nvPr/>
            </p:nvSpPr>
            <p:spPr bwMode="auto">
              <a:xfrm>
                <a:off x="9124863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8" name="Freeform 16"/>
              <p:cNvSpPr>
                <a:spLocks noEditPoints="1"/>
              </p:cNvSpPr>
              <p:nvPr/>
            </p:nvSpPr>
            <p:spPr bwMode="auto">
              <a:xfrm>
                <a:off x="987175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9" name="Freeform 5"/>
              <p:cNvSpPr>
                <a:spLocks/>
              </p:cNvSpPr>
              <p:nvPr/>
            </p:nvSpPr>
            <p:spPr bwMode="auto">
              <a:xfrm>
                <a:off x="9574133" y="38118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0" name="Freeform 20"/>
              <p:cNvSpPr>
                <a:spLocks noEditPoints="1"/>
              </p:cNvSpPr>
              <p:nvPr/>
            </p:nvSpPr>
            <p:spPr bwMode="auto">
              <a:xfrm>
                <a:off x="1032102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31" name="Group 746"/>
              <p:cNvGrpSpPr/>
              <p:nvPr/>
            </p:nvGrpSpPr>
            <p:grpSpPr>
              <a:xfrm>
                <a:off x="10770292" y="38060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8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32" name="Freeform 18"/>
              <p:cNvSpPr>
                <a:spLocks noEditPoints="1"/>
              </p:cNvSpPr>
              <p:nvPr/>
            </p:nvSpPr>
            <p:spPr bwMode="auto">
              <a:xfrm>
                <a:off x="11726649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3" name="Freeform 19"/>
              <p:cNvSpPr>
                <a:spLocks/>
              </p:cNvSpPr>
              <p:nvPr/>
            </p:nvSpPr>
            <p:spPr bwMode="auto">
              <a:xfrm>
                <a:off x="121505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34" name="Group 781"/>
              <p:cNvGrpSpPr/>
              <p:nvPr/>
            </p:nvGrpSpPr>
            <p:grpSpPr>
              <a:xfrm>
                <a:off x="520986" y="3124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17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35" name="Freeform 21"/>
              <p:cNvSpPr>
                <a:spLocks noEditPoints="1"/>
              </p:cNvSpPr>
              <p:nvPr/>
            </p:nvSpPr>
            <p:spPr bwMode="auto">
              <a:xfrm>
                <a:off x="11248293" y="38186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836" name="Group 781"/>
              <p:cNvGrpSpPr/>
              <p:nvPr/>
            </p:nvGrpSpPr>
            <p:grpSpPr>
              <a:xfrm>
                <a:off x="3843582" y="37906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6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37" name="Freeform 23"/>
              <p:cNvSpPr>
                <a:spLocks/>
              </p:cNvSpPr>
              <p:nvPr/>
            </p:nvSpPr>
            <p:spPr bwMode="auto">
              <a:xfrm>
                <a:off x="822871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8" name="Freeform 24"/>
              <p:cNvSpPr>
                <a:spLocks/>
              </p:cNvSpPr>
              <p:nvPr/>
            </p:nvSpPr>
            <p:spPr bwMode="auto">
              <a:xfrm>
                <a:off x="85296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9" name="Freeform 17"/>
              <p:cNvSpPr>
                <a:spLocks/>
              </p:cNvSpPr>
              <p:nvPr/>
            </p:nvSpPr>
            <p:spPr bwMode="auto">
              <a:xfrm>
                <a:off x="8830542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0" name="Freeform 19"/>
              <p:cNvSpPr>
                <a:spLocks/>
              </p:cNvSpPr>
              <p:nvPr/>
            </p:nvSpPr>
            <p:spPr bwMode="auto">
              <a:xfrm>
                <a:off x="1015931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1" name="Freeform 7"/>
              <p:cNvSpPr>
                <a:spLocks/>
              </p:cNvSpPr>
              <p:nvPr/>
            </p:nvSpPr>
            <p:spPr bwMode="auto">
              <a:xfrm>
                <a:off x="10455748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2" name="Freeform 8"/>
              <p:cNvSpPr>
                <a:spLocks/>
              </p:cNvSpPr>
              <p:nvPr/>
            </p:nvSpPr>
            <p:spPr bwMode="auto">
              <a:xfrm>
                <a:off x="1074888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3" name="Freeform 13"/>
              <p:cNvSpPr>
                <a:spLocks/>
              </p:cNvSpPr>
              <p:nvPr/>
            </p:nvSpPr>
            <p:spPr bwMode="auto">
              <a:xfrm>
                <a:off x="1103872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4" name="Freeform 23"/>
              <p:cNvSpPr>
                <a:spLocks/>
              </p:cNvSpPr>
              <p:nvPr/>
            </p:nvSpPr>
            <p:spPr bwMode="auto">
              <a:xfrm>
                <a:off x="1180866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5" name="Freeform 24"/>
              <p:cNvSpPr>
                <a:spLocks/>
              </p:cNvSpPr>
              <p:nvPr/>
            </p:nvSpPr>
            <p:spPr bwMode="auto">
              <a:xfrm>
                <a:off x="1210510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46" name="Group 740"/>
              <p:cNvGrpSpPr/>
              <p:nvPr/>
            </p:nvGrpSpPr>
            <p:grpSpPr>
              <a:xfrm>
                <a:off x="11335152" y="3139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6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47" name="Freeform 18"/>
              <p:cNvSpPr>
                <a:spLocks noEditPoints="1"/>
              </p:cNvSpPr>
              <p:nvPr/>
            </p:nvSpPr>
            <p:spPr bwMode="auto">
              <a:xfrm>
                <a:off x="7649122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8" name="Freeform 20"/>
              <p:cNvSpPr>
                <a:spLocks noEditPoints="1"/>
              </p:cNvSpPr>
              <p:nvPr/>
            </p:nvSpPr>
            <p:spPr bwMode="auto">
              <a:xfrm>
                <a:off x="8093908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9" name="Freeform 16"/>
              <p:cNvSpPr>
                <a:spLocks noEditPoints="1"/>
              </p:cNvSpPr>
              <p:nvPr/>
            </p:nvSpPr>
            <p:spPr bwMode="auto">
              <a:xfrm>
                <a:off x="9421395" y="31927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0" name="Freeform 5"/>
              <p:cNvSpPr>
                <a:spLocks/>
              </p:cNvSpPr>
              <p:nvPr/>
            </p:nvSpPr>
            <p:spPr bwMode="auto">
              <a:xfrm>
                <a:off x="9866181" y="3145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1" name="Freeform 23"/>
              <p:cNvSpPr>
                <a:spLocks/>
              </p:cNvSpPr>
              <p:nvPr/>
            </p:nvSpPr>
            <p:spPr bwMode="auto">
              <a:xfrm>
                <a:off x="8538694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2" name="Freeform 24"/>
              <p:cNvSpPr>
                <a:spLocks/>
              </p:cNvSpPr>
              <p:nvPr/>
            </p:nvSpPr>
            <p:spPr bwMode="auto">
              <a:xfrm>
                <a:off x="883512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3" name="Freeform 17"/>
              <p:cNvSpPr>
                <a:spLocks/>
              </p:cNvSpPr>
              <p:nvPr/>
            </p:nvSpPr>
            <p:spPr bwMode="auto">
              <a:xfrm>
                <a:off x="9131558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4" name="Freeform 24"/>
              <p:cNvSpPr>
                <a:spLocks/>
              </p:cNvSpPr>
              <p:nvPr/>
            </p:nvSpPr>
            <p:spPr bwMode="auto">
              <a:xfrm>
                <a:off x="125807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5" name="Freeform 29"/>
              <p:cNvSpPr>
                <a:spLocks/>
              </p:cNvSpPr>
              <p:nvPr/>
            </p:nvSpPr>
            <p:spPr bwMode="auto">
              <a:xfrm>
                <a:off x="155451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6" name="Freeform 17"/>
              <p:cNvSpPr>
                <a:spLocks/>
              </p:cNvSpPr>
              <p:nvPr/>
            </p:nvSpPr>
            <p:spPr bwMode="auto">
              <a:xfrm>
                <a:off x="18509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57" name="Group 746"/>
              <p:cNvGrpSpPr/>
              <p:nvPr/>
            </p:nvGrpSpPr>
            <p:grpSpPr>
              <a:xfrm>
                <a:off x="2877873" y="3139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5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58" name="Freeform 19"/>
              <p:cNvSpPr>
                <a:spLocks/>
              </p:cNvSpPr>
              <p:nvPr/>
            </p:nvSpPr>
            <p:spPr bwMode="auto">
              <a:xfrm>
                <a:off x="335139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9" name="Freeform 7"/>
              <p:cNvSpPr>
                <a:spLocks/>
              </p:cNvSpPr>
              <p:nvPr/>
            </p:nvSpPr>
            <p:spPr bwMode="auto">
              <a:xfrm>
                <a:off x="3647822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0" name="Freeform 8"/>
              <p:cNvSpPr>
                <a:spLocks/>
              </p:cNvSpPr>
              <p:nvPr/>
            </p:nvSpPr>
            <p:spPr bwMode="auto">
              <a:xfrm>
                <a:off x="3940957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61" name="Group 781"/>
              <p:cNvGrpSpPr/>
              <p:nvPr/>
            </p:nvGrpSpPr>
            <p:grpSpPr>
              <a:xfrm>
                <a:off x="2140780" y="3124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4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62" name="Freeform 8"/>
              <p:cNvSpPr>
                <a:spLocks/>
              </p:cNvSpPr>
              <p:nvPr/>
            </p:nvSpPr>
            <p:spPr bwMode="auto">
              <a:xfrm>
                <a:off x="4230794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3" name="Freeform 23"/>
              <p:cNvSpPr>
                <a:spLocks/>
              </p:cNvSpPr>
              <p:nvPr/>
            </p:nvSpPr>
            <p:spPr bwMode="auto">
              <a:xfrm>
                <a:off x="4994148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4" name="Freeform 24"/>
              <p:cNvSpPr>
                <a:spLocks/>
              </p:cNvSpPr>
              <p:nvPr/>
            </p:nvSpPr>
            <p:spPr bwMode="auto">
              <a:xfrm>
                <a:off x="529058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5" name="Freeform 17"/>
              <p:cNvSpPr>
                <a:spLocks/>
              </p:cNvSpPr>
              <p:nvPr/>
            </p:nvSpPr>
            <p:spPr bwMode="auto">
              <a:xfrm>
                <a:off x="5587012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66" name="Group 740"/>
              <p:cNvGrpSpPr/>
              <p:nvPr/>
            </p:nvGrpSpPr>
            <p:grpSpPr>
              <a:xfrm>
                <a:off x="4520631" y="3139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4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67" name="Freeform 18"/>
              <p:cNvSpPr>
                <a:spLocks noEditPoints="1"/>
              </p:cNvSpPr>
              <p:nvPr/>
            </p:nvSpPr>
            <p:spPr bwMode="auto">
              <a:xfrm>
                <a:off x="5876849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8" name="Freeform 20"/>
              <p:cNvSpPr>
                <a:spLocks noEditPoints="1"/>
              </p:cNvSpPr>
              <p:nvPr/>
            </p:nvSpPr>
            <p:spPr bwMode="auto">
              <a:xfrm>
                <a:off x="6321635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9" name="Freeform 23"/>
              <p:cNvSpPr>
                <a:spLocks/>
              </p:cNvSpPr>
              <p:nvPr/>
            </p:nvSpPr>
            <p:spPr bwMode="auto">
              <a:xfrm>
                <a:off x="676642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0" name="Freeform 24"/>
              <p:cNvSpPr>
                <a:spLocks/>
              </p:cNvSpPr>
              <p:nvPr/>
            </p:nvSpPr>
            <p:spPr bwMode="auto">
              <a:xfrm>
                <a:off x="7062853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1" name="Freeform 17"/>
              <p:cNvSpPr>
                <a:spLocks/>
              </p:cNvSpPr>
              <p:nvPr/>
            </p:nvSpPr>
            <p:spPr bwMode="auto">
              <a:xfrm>
                <a:off x="7359285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2" name="Freeform 18"/>
              <p:cNvSpPr>
                <a:spLocks noEditPoints="1"/>
              </p:cNvSpPr>
              <p:nvPr/>
            </p:nvSpPr>
            <p:spPr bwMode="auto">
              <a:xfrm>
                <a:off x="6161824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3" name="Freeform 19"/>
              <p:cNvSpPr>
                <a:spLocks/>
              </p:cNvSpPr>
              <p:nvPr/>
            </p:nvSpPr>
            <p:spPr bwMode="auto">
              <a:xfrm>
                <a:off x="6611583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4" name="Freeform 7"/>
              <p:cNvSpPr>
                <a:spLocks/>
              </p:cNvSpPr>
              <p:nvPr/>
            </p:nvSpPr>
            <p:spPr bwMode="auto">
              <a:xfrm>
                <a:off x="6912988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5" name="Freeform 8"/>
              <p:cNvSpPr>
                <a:spLocks/>
              </p:cNvSpPr>
              <p:nvPr/>
            </p:nvSpPr>
            <p:spPr bwMode="auto">
              <a:xfrm>
                <a:off x="721109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6" name="Freeform 13"/>
              <p:cNvSpPr>
                <a:spLocks/>
              </p:cNvSpPr>
              <p:nvPr/>
            </p:nvSpPr>
            <p:spPr bwMode="auto">
              <a:xfrm>
                <a:off x="75059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7" name="Freeform 23"/>
              <p:cNvSpPr>
                <a:spLocks/>
              </p:cNvSpPr>
              <p:nvPr/>
            </p:nvSpPr>
            <p:spPr bwMode="auto">
              <a:xfrm>
                <a:off x="828580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8" name="Freeform 24"/>
              <p:cNvSpPr>
                <a:spLocks/>
              </p:cNvSpPr>
              <p:nvPr/>
            </p:nvSpPr>
            <p:spPr bwMode="auto">
              <a:xfrm>
                <a:off x="85872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9" name="Freeform 29"/>
              <p:cNvSpPr>
                <a:spLocks/>
              </p:cNvSpPr>
              <p:nvPr/>
            </p:nvSpPr>
            <p:spPr bwMode="auto">
              <a:xfrm>
                <a:off x="888861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80" name="Freeform 17"/>
              <p:cNvSpPr>
                <a:spLocks/>
              </p:cNvSpPr>
              <p:nvPr/>
            </p:nvSpPr>
            <p:spPr bwMode="auto">
              <a:xfrm>
                <a:off x="919001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81" name="Group 740"/>
              <p:cNvGrpSpPr/>
              <p:nvPr/>
            </p:nvGrpSpPr>
            <p:grpSpPr>
              <a:xfrm>
                <a:off x="7807311" y="25155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4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882" name="Group 746"/>
              <p:cNvGrpSpPr/>
              <p:nvPr/>
            </p:nvGrpSpPr>
            <p:grpSpPr>
              <a:xfrm>
                <a:off x="10226892" y="25155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4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83" name="Freeform 19"/>
              <p:cNvSpPr>
                <a:spLocks/>
              </p:cNvSpPr>
              <p:nvPr/>
            </p:nvSpPr>
            <p:spPr bwMode="auto">
              <a:xfrm>
                <a:off x="107053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84" name="Freeform 7"/>
              <p:cNvSpPr>
                <a:spLocks/>
              </p:cNvSpPr>
              <p:nvPr/>
            </p:nvSpPr>
            <p:spPr bwMode="auto">
              <a:xfrm>
                <a:off x="11006787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85" name="Freeform 8"/>
              <p:cNvSpPr>
                <a:spLocks/>
              </p:cNvSpPr>
              <p:nvPr/>
            </p:nvSpPr>
            <p:spPr bwMode="auto">
              <a:xfrm>
                <a:off x="11304895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86" name="Freeform 23"/>
              <p:cNvSpPr>
                <a:spLocks/>
              </p:cNvSpPr>
              <p:nvPr/>
            </p:nvSpPr>
            <p:spPr bwMode="auto">
              <a:xfrm>
                <a:off x="12078195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87" name="Group 740"/>
              <p:cNvGrpSpPr/>
              <p:nvPr/>
            </p:nvGrpSpPr>
            <p:grpSpPr>
              <a:xfrm>
                <a:off x="11599705" y="25155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4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888" name="Group 781"/>
              <p:cNvGrpSpPr/>
              <p:nvPr/>
            </p:nvGrpSpPr>
            <p:grpSpPr>
              <a:xfrm>
                <a:off x="6129230" y="18925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13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889" name="Group 781"/>
              <p:cNvGrpSpPr/>
              <p:nvPr/>
            </p:nvGrpSpPr>
            <p:grpSpPr>
              <a:xfrm>
                <a:off x="9484826" y="25000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2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90" name="Freeform 24"/>
              <p:cNvSpPr>
                <a:spLocks/>
              </p:cNvSpPr>
              <p:nvPr/>
            </p:nvSpPr>
            <p:spPr bwMode="auto">
              <a:xfrm>
                <a:off x="6866947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1" name="Freeform 29"/>
              <p:cNvSpPr>
                <a:spLocks/>
              </p:cNvSpPr>
              <p:nvPr/>
            </p:nvSpPr>
            <p:spPr bwMode="auto">
              <a:xfrm>
                <a:off x="71640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2" name="Freeform 17"/>
              <p:cNvSpPr>
                <a:spLocks/>
              </p:cNvSpPr>
              <p:nvPr/>
            </p:nvSpPr>
            <p:spPr bwMode="auto">
              <a:xfrm>
                <a:off x="7461059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93" name="Group 746"/>
              <p:cNvGrpSpPr/>
              <p:nvPr/>
            </p:nvGrpSpPr>
            <p:grpSpPr>
              <a:xfrm>
                <a:off x="8489237" y="19079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1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94" name="Freeform 19"/>
              <p:cNvSpPr>
                <a:spLocks/>
              </p:cNvSpPr>
              <p:nvPr/>
            </p:nvSpPr>
            <p:spPr bwMode="auto">
              <a:xfrm>
                <a:off x="896337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5" name="Freeform 7"/>
              <p:cNvSpPr>
                <a:spLocks/>
              </p:cNvSpPr>
              <p:nvPr/>
            </p:nvSpPr>
            <p:spPr bwMode="auto">
              <a:xfrm>
                <a:off x="9260434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6" name="Freeform 8"/>
              <p:cNvSpPr>
                <a:spLocks/>
              </p:cNvSpPr>
              <p:nvPr/>
            </p:nvSpPr>
            <p:spPr bwMode="auto">
              <a:xfrm>
                <a:off x="9554193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97" name="Group 781"/>
              <p:cNvGrpSpPr/>
              <p:nvPr/>
            </p:nvGrpSpPr>
            <p:grpSpPr>
              <a:xfrm>
                <a:off x="7751520" y="18925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0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98" name="Freeform 8"/>
              <p:cNvSpPr>
                <a:spLocks/>
              </p:cNvSpPr>
              <p:nvPr/>
            </p:nvSpPr>
            <p:spPr bwMode="auto">
              <a:xfrm>
                <a:off x="9844654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9" name="Freeform 23"/>
              <p:cNvSpPr>
                <a:spLocks/>
              </p:cNvSpPr>
              <p:nvPr/>
            </p:nvSpPr>
            <p:spPr bwMode="auto">
              <a:xfrm>
                <a:off x="1060925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0" name="Freeform 24"/>
              <p:cNvSpPr>
                <a:spLocks/>
              </p:cNvSpPr>
              <p:nvPr/>
            </p:nvSpPr>
            <p:spPr bwMode="auto">
              <a:xfrm>
                <a:off x="10906312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1" name="Freeform 17"/>
              <p:cNvSpPr>
                <a:spLocks/>
              </p:cNvSpPr>
              <p:nvPr/>
            </p:nvSpPr>
            <p:spPr bwMode="auto">
              <a:xfrm>
                <a:off x="11203368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02" name="Group 740"/>
              <p:cNvGrpSpPr/>
              <p:nvPr/>
            </p:nvGrpSpPr>
            <p:grpSpPr>
              <a:xfrm>
                <a:off x="10135115" y="19079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0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03" name="Freeform 18"/>
              <p:cNvSpPr>
                <a:spLocks noEditPoints="1"/>
              </p:cNvSpPr>
              <p:nvPr/>
            </p:nvSpPr>
            <p:spPr bwMode="auto">
              <a:xfrm>
                <a:off x="11493829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4" name="Freeform 20"/>
              <p:cNvSpPr>
                <a:spLocks noEditPoints="1"/>
              </p:cNvSpPr>
              <p:nvPr/>
            </p:nvSpPr>
            <p:spPr bwMode="auto">
              <a:xfrm>
                <a:off x="11939244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5" name="Freeform 23"/>
              <p:cNvSpPr>
                <a:spLocks/>
              </p:cNvSpPr>
              <p:nvPr/>
            </p:nvSpPr>
            <p:spPr bwMode="auto">
              <a:xfrm>
                <a:off x="17705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6" name="Freeform 24"/>
              <p:cNvSpPr>
                <a:spLocks/>
              </p:cNvSpPr>
              <p:nvPr/>
            </p:nvSpPr>
            <p:spPr bwMode="auto">
              <a:xfrm>
                <a:off x="47845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7" name="Freeform 17"/>
              <p:cNvSpPr>
                <a:spLocks/>
              </p:cNvSpPr>
              <p:nvPr/>
            </p:nvSpPr>
            <p:spPr bwMode="auto">
              <a:xfrm>
                <a:off x="779861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8" name="Freeform 18"/>
              <p:cNvSpPr>
                <a:spLocks noEditPoints="1"/>
              </p:cNvSpPr>
              <p:nvPr/>
            </p:nvSpPr>
            <p:spPr bwMode="auto">
              <a:xfrm>
                <a:off x="1074671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9" name="Freeform 20"/>
              <p:cNvSpPr>
                <a:spLocks noEditPoints="1"/>
              </p:cNvSpPr>
              <p:nvPr/>
            </p:nvSpPr>
            <p:spPr bwMode="auto">
              <a:xfrm>
                <a:off x="1524430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0" name="Freeform 16"/>
              <p:cNvSpPr>
                <a:spLocks noEditPoints="1"/>
              </p:cNvSpPr>
              <p:nvPr/>
            </p:nvSpPr>
            <p:spPr bwMode="auto">
              <a:xfrm>
                <a:off x="287180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1" name="Freeform 16"/>
              <p:cNvSpPr>
                <a:spLocks noEditPoints="1"/>
              </p:cNvSpPr>
              <p:nvPr/>
            </p:nvSpPr>
            <p:spPr bwMode="auto">
              <a:xfrm>
                <a:off x="3619676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2" name="Freeform 5"/>
              <p:cNvSpPr>
                <a:spLocks/>
              </p:cNvSpPr>
              <p:nvPr/>
            </p:nvSpPr>
            <p:spPr bwMode="auto">
              <a:xfrm>
                <a:off x="3321568" y="25213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3" name="Freeform 20"/>
              <p:cNvSpPr>
                <a:spLocks noEditPoints="1"/>
              </p:cNvSpPr>
              <p:nvPr/>
            </p:nvSpPr>
            <p:spPr bwMode="auto">
              <a:xfrm>
                <a:off x="4069435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14" name="Group 746"/>
              <p:cNvGrpSpPr/>
              <p:nvPr/>
            </p:nvGrpSpPr>
            <p:grpSpPr>
              <a:xfrm>
                <a:off x="4519194" y="25155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0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15" name="Freeform 18"/>
              <p:cNvSpPr>
                <a:spLocks noEditPoints="1"/>
              </p:cNvSpPr>
              <p:nvPr/>
            </p:nvSpPr>
            <p:spPr bwMode="auto">
              <a:xfrm>
                <a:off x="547652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6" name="Freeform 19"/>
              <p:cNvSpPr>
                <a:spLocks/>
              </p:cNvSpPr>
              <p:nvPr/>
            </p:nvSpPr>
            <p:spPr bwMode="auto">
              <a:xfrm>
                <a:off x="59262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7" name="Freeform 21"/>
              <p:cNvSpPr>
                <a:spLocks noEditPoints="1"/>
              </p:cNvSpPr>
              <p:nvPr/>
            </p:nvSpPr>
            <p:spPr bwMode="auto">
              <a:xfrm>
                <a:off x="4997684" y="25281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918" name="Freeform 23"/>
              <p:cNvSpPr>
                <a:spLocks/>
              </p:cNvSpPr>
              <p:nvPr/>
            </p:nvSpPr>
            <p:spPr bwMode="auto">
              <a:xfrm>
                <a:off x="1974189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9" name="Freeform 24"/>
              <p:cNvSpPr>
                <a:spLocks/>
              </p:cNvSpPr>
              <p:nvPr/>
            </p:nvSpPr>
            <p:spPr bwMode="auto">
              <a:xfrm>
                <a:off x="2275594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0" name="Freeform 17"/>
              <p:cNvSpPr>
                <a:spLocks/>
              </p:cNvSpPr>
              <p:nvPr/>
            </p:nvSpPr>
            <p:spPr bwMode="auto">
              <a:xfrm>
                <a:off x="2576999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1" name="Freeform 19"/>
              <p:cNvSpPr>
                <a:spLocks/>
              </p:cNvSpPr>
              <p:nvPr/>
            </p:nvSpPr>
            <p:spPr bwMode="auto">
              <a:xfrm>
                <a:off x="3882645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2" name="Freeform 7"/>
              <p:cNvSpPr>
                <a:spLocks/>
              </p:cNvSpPr>
              <p:nvPr/>
            </p:nvSpPr>
            <p:spPr bwMode="auto">
              <a:xfrm>
                <a:off x="4179701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3" name="Freeform 8"/>
              <p:cNvSpPr>
                <a:spLocks/>
              </p:cNvSpPr>
              <p:nvPr/>
            </p:nvSpPr>
            <p:spPr bwMode="auto">
              <a:xfrm>
                <a:off x="4473460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4" name="Freeform 13"/>
              <p:cNvSpPr>
                <a:spLocks/>
              </p:cNvSpPr>
              <p:nvPr/>
            </p:nvSpPr>
            <p:spPr bwMode="auto">
              <a:xfrm>
                <a:off x="4763921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5" name="Freeform 23"/>
              <p:cNvSpPr>
                <a:spLocks/>
              </p:cNvSpPr>
              <p:nvPr/>
            </p:nvSpPr>
            <p:spPr bwMode="auto">
              <a:xfrm>
                <a:off x="553511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6" name="Freeform 24"/>
              <p:cNvSpPr>
                <a:spLocks/>
              </p:cNvSpPr>
              <p:nvPr/>
            </p:nvSpPr>
            <p:spPr bwMode="auto">
              <a:xfrm>
                <a:off x="5832174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27" name="Group 740"/>
              <p:cNvGrpSpPr/>
              <p:nvPr/>
            </p:nvGrpSpPr>
            <p:grpSpPr>
              <a:xfrm>
                <a:off x="5060977" y="19079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0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28" name="Freeform 18"/>
              <p:cNvSpPr>
                <a:spLocks noEditPoints="1"/>
              </p:cNvSpPr>
              <p:nvPr/>
            </p:nvSpPr>
            <p:spPr bwMode="auto">
              <a:xfrm>
                <a:off x="136808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9" name="Freeform 20"/>
              <p:cNvSpPr>
                <a:spLocks noEditPoints="1"/>
              </p:cNvSpPr>
              <p:nvPr/>
            </p:nvSpPr>
            <p:spPr bwMode="auto">
              <a:xfrm>
                <a:off x="181349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0" name="Freeform 16"/>
              <p:cNvSpPr>
                <a:spLocks noEditPoints="1"/>
              </p:cNvSpPr>
              <p:nvPr/>
            </p:nvSpPr>
            <p:spPr bwMode="auto">
              <a:xfrm>
                <a:off x="3143476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1" name="Freeform 5"/>
              <p:cNvSpPr>
                <a:spLocks/>
              </p:cNvSpPr>
              <p:nvPr/>
            </p:nvSpPr>
            <p:spPr bwMode="auto">
              <a:xfrm>
                <a:off x="3588886" y="19137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2" name="Freeform 23"/>
              <p:cNvSpPr>
                <a:spLocks/>
              </p:cNvSpPr>
              <p:nvPr/>
            </p:nvSpPr>
            <p:spPr bwMode="auto">
              <a:xfrm>
                <a:off x="22589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3" name="Freeform 24"/>
              <p:cNvSpPr>
                <a:spLocks/>
              </p:cNvSpPr>
              <p:nvPr/>
            </p:nvSpPr>
            <p:spPr bwMode="auto">
              <a:xfrm>
                <a:off x="2555959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4" name="Freeform 17"/>
              <p:cNvSpPr>
                <a:spLocks/>
              </p:cNvSpPr>
              <p:nvPr/>
            </p:nvSpPr>
            <p:spPr bwMode="auto">
              <a:xfrm>
                <a:off x="2853015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5" name="Freeform 20"/>
              <p:cNvSpPr>
                <a:spLocks noEditPoints="1"/>
              </p:cNvSpPr>
              <p:nvPr/>
            </p:nvSpPr>
            <p:spPr bwMode="auto">
              <a:xfrm>
                <a:off x="114300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6" name="Freeform 23"/>
              <p:cNvSpPr>
                <a:spLocks/>
              </p:cNvSpPr>
              <p:nvPr/>
            </p:nvSpPr>
            <p:spPr bwMode="auto">
              <a:xfrm>
                <a:off x="483510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7" name="Freeform 24"/>
              <p:cNvSpPr>
                <a:spLocks/>
              </p:cNvSpPr>
              <p:nvPr/>
            </p:nvSpPr>
            <p:spPr bwMode="auto">
              <a:xfrm>
                <a:off x="78056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8" name="Freeform 17"/>
              <p:cNvSpPr>
                <a:spLocks/>
              </p:cNvSpPr>
              <p:nvPr/>
            </p:nvSpPr>
            <p:spPr bwMode="auto">
              <a:xfrm>
                <a:off x="1077622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9" name="Freeform 24"/>
              <p:cNvSpPr>
                <a:spLocks/>
              </p:cNvSpPr>
              <p:nvPr/>
            </p:nvSpPr>
            <p:spPr bwMode="auto">
              <a:xfrm>
                <a:off x="178579" y="38060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0" name="Freeform 17"/>
              <p:cNvSpPr>
                <a:spLocks/>
              </p:cNvSpPr>
              <p:nvPr/>
            </p:nvSpPr>
            <p:spPr bwMode="auto">
              <a:xfrm>
                <a:off x="1872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1" name="Freeform 18"/>
              <p:cNvSpPr>
                <a:spLocks noEditPoints="1"/>
              </p:cNvSpPr>
              <p:nvPr/>
            </p:nvSpPr>
            <p:spPr bwMode="auto">
              <a:xfrm>
                <a:off x="6174524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2" name="Freeform 19"/>
              <p:cNvSpPr>
                <a:spLocks/>
              </p:cNvSpPr>
              <p:nvPr/>
            </p:nvSpPr>
            <p:spPr bwMode="auto">
              <a:xfrm>
                <a:off x="6624283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3" name="Freeform 7"/>
              <p:cNvSpPr>
                <a:spLocks/>
              </p:cNvSpPr>
              <p:nvPr/>
            </p:nvSpPr>
            <p:spPr bwMode="auto">
              <a:xfrm>
                <a:off x="6925688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4" name="Freeform 8"/>
              <p:cNvSpPr>
                <a:spLocks/>
              </p:cNvSpPr>
              <p:nvPr/>
            </p:nvSpPr>
            <p:spPr bwMode="auto">
              <a:xfrm>
                <a:off x="722379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5" name="Freeform 13"/>
              <p:cNvSpPr>
                <a:spLocks/>
              </p:cNvSpPr>
              <p:nvPr/>
            </p:nvSpPr>
            <p:spPr bwMode="auto">
              <a:xfrm>
                <a:off x="75186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6" name="Freeform 23"/>
              <p:cNvSpPr>
                <a:spLocks/>
              </p:cNvSpPr>
              <p:nvPr/>
            </p:nvSpPr>
            <p:spPr bwMode="auto">
              <a:xfrm>
                <a:off x="829850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7" name="Freeform 24"/>
              <p:cNvSpPr>
                <a:spLocks/>
              </p:cNvSpPr>
              <p:nvPr/>
            </p:nvSpPr>
            <p:spPr bwMode="auto">
              <a:xfrm>
                <a:off x="85999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8" name="Freeform 29"/>
              <p:cNvSpPr>
                <a:spLocks/>
              </p:cNvSpPr>
              <p:nvPr/>
            </p:nvSpPr>
            <p:spPr bwMode="auto">
              <a:xfrm>
                <a:off x="890131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9" name="Freeform 17"/>
              <p:cNvSpPr>
                <a:spLocks/>
              </p:cNvSpPr>
              <p:nvPr/>
            </p:nvSpPr>
            <p:spPr bwMode="auto">
              <a:xfrm>
                <a:off x="920271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50" name="Group 740"/>
              <p:cNvGrpSpPr/>
              <p:nvPr/>
            </p:nvGrpSpPr>
            <p:grpSpPr>
              <a:xfrm>
                <a:off x="7820011" y="13344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0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951" name="Group 746"/>
              <p:cNvGrpSpPr/>
              <p:nvPr/>
            </p:nvGrpSpPr>
            <p:grpSpPr>
              <a:xfrm>
                <a:off x="10239592" y="13344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9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52" name="Freeform 19"/>
              <p:cNvSpPr>
                <a:spLocks/>
              </p:cNvSpPr>
              <p:nvPr/>
            </p:nvSpPr>
            <p:spPr bwMode="auto">
              <a:xfrm>
                <a:off x="107180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53" name="Freeform 7"/>
              <p:cNvSpPr>
                <a:spLocks/>
              </p:cNvSpPr>
              <p:nvPr/>
            </p:nvSpPr>
            <p:spPr bwMode="auto">
              <a:xfrm>
                <a:off x="11019487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54" name="Freeform 8"/>
              <p:cNvSpPr>
                <a:spLocks/>
              </p:cNvSpPr>
              <p:nvPr/>
            </p:nvSpPr>
            <p:spPr bwMode="auto">
              <a:xfrm>
                <a:off x="11317595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55" name="Freeform 23"/>
              <p:cNvSpPr>
                <a:spLocks/>
              </p:cNvSpPr>
              <p:nvPr/>
            </p:nvSpPr>
            <p:spPr bwMode="auto">
              <a:xfrm>
                <a:off x="12090895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56" name="Group 740"/>
              <p:cNvGrpSpPr/>
              <p:nvPr/>
            </p:nvGrpSpPr>
            <p:grpSpPr>
              <a:xfrm>
                <a:off x="11612405" y="13344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9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957" name="Group 781"/>
              <p:cNvGrpSpPr/>
              <p:nvPr/>
            </p:nvGrpSpPr>
            <p:grpSpPr>
              <a:xfrm>
                <a:off x="6141930" y="711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08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958" name="Group 781"/>
              <p:cNvGrpSpPr/>
              <p:nvPr/>
            </p:nvGrpSpPr>
            <p:grpSpPr>
              <a:xfrm>
                <a:off x="9497526" y="13189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07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59" name="Freeform 24"/>
              <p:cNvSpPr>
                <a:spLocks/>
              </p:cNvSpPr>
              <p:nvPr/>
            </p:nvSpPr>
            <p:spPr bwMode="auto">
              <a:xfrm>
                <a:off x="6879647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0" name="Freeform 29"/>
              <p:cNvSpPr>
                <a:spLocks/>
              </p:cNvSpPr>
              <p:nvPr/>
            </p:nvSpPr>
            <p:spPr bwMode="auto">
              <a:xfrm>
                <a:off x="71767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1" name="Freeform 17"/>
              <p:cNvSpPr>
                <a:spLocks/>
              </p:cNvSpPr>
              <p:nvPr/>
            </p:nvSpPr>
            <p:spPr bwMode="auto">
              <a:xfrm>
                <a:off x="7473759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62" name="Group 746"/>
              <p:cNvGrpSpPr/>
              <p:nvPr/>
            </p:nvGrpSpPr>
            <p:grpSpPr>
              <a:xfrm>
                <a:off x="8501937" y="726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7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63" name="Freeform 19"/>
              <p:cNvSpPr>
                <a:spLocks/>
              </p:cNvSpPr>
              <p:nvPr/>
            </p:nvSpPr>
            <p:spPr bwMode="auto">
              <a:xfrm>
                <a:off x="897607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4" name="Freeform 7"/>
              <p:cNvSpPr>
                <a:spLocks/>
              </p:cNvSpPr>
              <p:nvPr/>
            </p:nvSpPr>
            <p:spPr bwMode="auto">
              <a:xfrm>
                <a:off x="9273134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5" name="Freeform 8"/>
              <p:cNvSpPr>
                <a:spLocks/>
              </p:cNvSpPr>
              <p:nvPr/>
            </p:nvSpPr>
            <p:spPr bwMode="auto">
              <a:xfrm>
                <a:off x="9566893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66" name="Group 781"/>
              <p:cNvGrpSpPr/>
              <p:nvPr/>
            </p:nvGrpSpPr>
            <p:grpSpPr>
              <a:xfrm>
                <a:off x="7764220" y="711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06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67" name="Freeform 8"/>
              <p:cNvSpPr>
                <a:spLocks/>
              </p:cNvSpPr>
              <p:nvPr/>
            </p:nvSpPr>
            <p:spPr bwMode="auto">
              <a:xfrm>
                <a:off x="9857354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8" name="Freeform 23"/>
              <p:cNvSpPr>
                <a:spLocks/>
              </p:cNvSpPr>
              <p:nvPr/>
            </p:nvSpPr>
            <p:spPr bwMode="auto">
              <a:xfrm>
                <a:off x="1062195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9" name="Freeform 24"/>
              <p:cNvSpPr>
                <a:spLocks/>
              </p:cNvSpPr>
              <p:nvPr/>
            </p:nvSpPr>
            <p:spPr bwMode="auto">
              <a:xfrm>
                <a:off x="10919012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0" name="Freeform 17"/>
              <p:cNvSpPr>
                <a:spLocks/>
              </p:cNvSpPr>
              <p:nvPr/>
            </p:nvSpPr>
            <p:spPr bwMode="auto">
              <a:xfrm>
                <a:off x="11216068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71" name="Group 740"/>
              <p:cNvGrpSpPr/>
              <p:nvPr/>
            </p:nvGrpSpPr>
            <p:grpSpPr>
              <a:xfrm>
                <a:off x="10147815" y="726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6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72" name="Freeform 18"/>
              <p:cNvSpPr>
                <a:spLocks noEditPoints="1"/>
              </p:cNvSpPr>
              <p:nvPr/>
            </p:nvSpPr>
            <p:spPr bwMode="auto">
              <a:xfrm>
                <a:off x="11506529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3" name="Freeform 20"/>
              <p:cNvSpPr>
                <a:spLocks noEditPoints="1"/>
              </p:cNvSpPr>
              <p:nvPr/>
            </p:nvSpPr>
            <p:spPr bwMode="auto">
              <a:xfrm>
                <a:off x="11951944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4" name="Freeform 23"/>
              <p:cNvSpPr>
                <a:spLocks/>
              </p:cNvSpPr>
              <p:nvPr/>
            </p:nvSpPr>
            <p:spPr bwMode="auto">
              <a:xfrm>
                <a:off x="18975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5" name="Freeform 24"/>
              <p:cNvSpPr>
                <a:spLocks/>
              </p:cNvSpPr>
              <p:nvPr/>
            </p:nvSpPr>
            <p:spPr bwMode="auto">
              <a:xfrm>
                <a:off x="49115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6" name="Freeform 17"/>
              <p:cNvSpPr>
                <a:spLocks/>
              </p:cNvSpPr>
              <p:nvPr/>
            </p:nvSpPr>
            <p:spPr bwMode="auto">
              <a:xfrm>
                <a:off x="792561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7" name="Freeform 18"/>
              <p:cNvSpPr>
                <a:spLocks noEditPoints="1"/>
              </p:cNvSpPr>
              <p:nvPr/>
            </p:nvSpPr>
            <p:spPr bwMode="auto">
              <a:xfrm>
                <a:off x="1087371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8" name="Freeform 20"/>
              <p:cNvSpPr>
                <a:spLocks noEditPoints="1"/>
              </p:cNvSpPr>
              <p:nvPr/>
            </p:nvSpPr>
            <p:spPr bwMode="auto">
              <a:xfrm>
                <a:off x="1537130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9" name="Freeform 16"/>
              <p:cNvSpPr>
                <a:spLocks noEditPoints="1"/>
              </p:cNvSpPr>
              <p:nvPr/>
            </p:nvSpPr>
            <p:spPr bwMode="auto">
              <a:xfrm>
                <a:off x="288450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0" name="Freeform 16"/>
              <p:cNvSpPr>
                <a:spLocks noEditPoints="1"/>
              </p:cNvSpPr>
              <p:nvPr/>
            </p:nvSpPr>
            <p:spPr bwMode="auto">
              <a:xfrm>
                <a:off x="3632376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1" name="Freeform 5"/>
              <p:cNvSpPr>
                <a:spLocks/>
              </p:cNvSpPr>
              <p:nvPr/>
            </p:nvSpPr>
            <p:spPr bwMode="auto">
              <a:xfrm>
                <a:off x="3334268" y="13402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2" name="Freeform 20"/>
              <p:cNvSpPr>
                <a:spLocks noEditPoints="1"/>
              </p:cNvSpPr>
              <p:nvPr/>
            </p:nvSpPr>
            <p:spPr bwMode="auto">
              <a:xfrm>
                <a:off x="4082135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83" name="Group 746"/>
              <p:cNvGrpSpPr/>
              <p:nvPr/>
            </p:nvGrpSpPr>
            <p:grpSpPr>
              <a:xfrm>
                <a:off x="4531894" y="13344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6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84" name="Freeform 18"/>
              <p:cNvSpPr>
                <a:spLocks noEditPoints="1"/>
              </p:cNvSpPr>
              <p:nvPr/>
            </p:nvSpPr>
            <p:spPr bwMode="auto">
              <a:xfrm>
                <a:off x="548922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5" name="Freeform 19"/>
              <p:cNvSpPr>
                <a:spLocks/>
              </p:cNvSpPr>
              <p:nvPr/>
            </p:nvSpPr>
            <p:spPr bwMode="auto">
              <a:xfrm>
                <a:off x="59389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6" name="Freeform 21"/>
              <p:cNvSpPr>
                <a:spLocks noEditPoints="1"/>
              </p:cNvSpPr>
              <p:nvPr/>
            </p:nvSpPr>
            <p:spPr bwMode="auto">
              <a:xfrm>
                <a:off x="5010384" y="13470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987" name="Freeform 23"/>
              <p:cNvSpPr>
                <a:spLocks/>
              </p:cNvSpPr>
              <p:nvPr/>
            </p:nvSpPr>
            <p:spPr bwMode="auto">
              <a:xfrm>
                <a:off x="1986889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8" name="Freeform 24"/>
              <p:cNvSpPr>
                <a:spLocks/>
              </p:cNvSpPr>
              <p:nvPr/>
            </p:nvSpPr>
            <p:spPr bwMode="auto">
              <a:xfrm>
                <a:off x="2288294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9" name="Freeform 17"/>
              <p:cNvSpPr>
                <a:spLocks/>
              </p:cNvSpPr>
              <p:nvPr/>
            </p:nvSpPr>
            <p:spPr bwMode="auto">
              <a:xfrm>
                <a:off x="2589699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0" name="Freeform 19"/>
              <p:cNvSpPr>
                <a:spLocks/>
              </p:cNvSpPr>
              <p:nvPr/>
            </p:nvSpPr>
            <p:spPr bwMode="auto">
              <a:xfrm>
                <a:off x="3895345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1" name="Freeform 7"/>
              <p:cNvSpPr>
                <a:spLocks/>
              </p:cNvSpPr>
              <p:nvPr/>
            </p:nvSpPr>
            <p:spPr bwMode="auto">
              <a:xfrm>
                <a:off x="4192401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2" name="Freeform 8"/>
              <p:cNvSpPr>
                <a:spLocks/>
              </p:cNvSpPr>
              <p:nvPr/>
            </p:nvSpPr>
            <p:spPr bwMode="auto">
              <a:xfrm>
                <a:off x="4486160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3" name="Freeform 13"/>
              <p:cNvSpPr>
                <a:spLocks/>
              </p:cNvSpPr>
              <p:nvPr/>
            </p:nvSpPr>
            <p:spPr bwMode="auto">
              <a:xfrm>
                <a:off x="4776621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4" name="Freeform 23"/>
              <p:cNvSpPr>
                <a:spLocks/>
              </p:cNvSpPr>
              <p:nvPr/>
            </p:nvSpPr>
            <p:spPr bwMode="auto">
              <a:xfrm>
                <a:off x="554781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5" name="Freeform 24"/>
              <p:cNvSpPr>
                <a:spLocks/>
              </p:cNvSpPr>
              <p:nvPr/>
            </p:nvSpPr>
            <p:spPr bwMode="auto">
              <a:xfrm>
                <a:off x="5844874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96" name="Group 740"/>
              <p:cNvGrpSpPr/>
              <p:nvPr/>
            </p:nvGrpSpPr>
            <p:grpSpPr>
              <a:xfrm>
                <a:off x="5073677" y="726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5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97" name="Freeform 18"/>
              <p:cNvSpPr>
                <a:spLocks noEditPoints="1"/>
              </p:cNvSpPr>
              <p:nvPr/>
            </p:nvSpPr>
            <p:spPr bwMode="auto">
              <a:xfrm>
                <a:off x="138078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8" name="Freeform 20"/>
              <p:cNvSpPr>
                <a:spLocks noEditPoints="1"/>
              </p:cNvSpPr>
              <p:nvPr/>
            </p:nvSpPr>
            <p:spPr bwMode="auto">
              <a:xfrm>
                <a:off x="182619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9" name="Freeform 16"/>
              <p:cNvSpPr>
                <a:spLocks noEditPoints="1"/>
              </p:cNvSpPr>
              <p:nvPr/>
            </p:nvSpPr>
            <p:spPr bwMode="auto">
              <a:xfrm>
                <a:off x="3156176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0" name="Freeform 5"/>
              <p:cNvSpPr>
                <a:spLocks/>
              </p:cNvSpPr>
              <p:nvPr/>
            </p:nvSpPr>
            <p:spPr bwMode="auto">
              <a:xfrm>
                <a:off x="3601586" y="732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1" name="Freeform 23"/>
              <p:cNvSpPr>
                <a:spLocks/>
              </p:cNvSpPr>
              <p:nvPr/>
            </p:nvSpPr>
            <p:spPr bwMode="auto">
              <a:xfrm>
                <a:off x="22716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2" name="Freeform 24"/>
              <p:cNvSpPr>
                <a:spLocks/>
              </p:cNvSpPr>
              <p:nvPr/>
            </p:nvSpPr>
            <p:spPr bwMode="auto">
              <a:xfrm>
                <a:off x="2568659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3" name="Freeform 17"/>
              <p:cNvSpPr>
                <a:spLocks/>
              </p:cNvSpPr>
              <p:nvPr/>
            </p:nvSpPr>
            <p:spPr bwMode="auto">
              <a:xfrm>
                <a:off x="2865715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4" name="Freeform 20"/>
              <p:cNvSpPr>
                <a:spLocks noEditPoints="1"/>
              </p:cNvSpPr>
              <p:nvPr/>
            </p:nvSpPr>
            <p:spPr bwMode="auto">
              <a:xfrm>
                <a:off x="127000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5" name="Freeform 23"/>
              <p:cNvSpPr>
                <a:spLocks/>
              </p:cNvSpPr>
              <p:nvPr/>
            </p:nvSpPr>
            <p:spPr bwMode="auto">
              <a:xfrm>
                <a:off x="496210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6" name="Freeform 24"/>
              <p:cNvSpPr>
                <a:spLocks/>
              </p:cNvSpPr>
              <p:nvPr/>
            </p:nvSpPr>
            <p:spPr bwMode="auto">
              <a:xfrm>
                <a:off x="79326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7" name="Freeform 17"/>
              <p:cNvSpPr>
                <a:spLocks/>
              </p:cNvSpPr>
              <p:nvPr/>
            </p:nvSpPr>
            <p:spPr bwMode="auto">
              <a:xfrm>
                <a:off x="1090322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8" name="Freeform 18"/>
              <p:cNvSpPr>
                <a:spLocks noEditPoints="1"/>
              </p:cNvSpPr>
              <p:nvPr/>
            </p:nvSpPr>
            <p:spPr bwMode="auto">
              <a:xfrm>
                <a:off x="5635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9" name="Freeform 19"/>
              <p:cNvSpPr>
                <a:spLocks/>
              </p:cNvSpPr>
              <p:nvPr/>
            </p:nvSpPr>
            <p:spPr bwMode="auto">
              <a:xfrm>
                <a:off x="101284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0" name="Freeform 7"/>
              <p:cNvSpPr>
                <a:spLocks/>
              </p:cNvSpPr>
              <p:nvPr/>
            </p:nvSpPr>
            <p:spPr bwMode="auto">
              <a:xfrm>
                <a:off x="131375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1" name="Freeform 8"/>
              <p:cNvSpPr>
                <a:spLocks/>
              </p:cNvSpPr>
              <p:nvPr/>
            </p:nvSpPr>
            <p:spPr bwMode="auto">
              <a:xfrm>
                <a:off x="161137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2" name="Freeform 13"/>
              <p:cNvSpPr>
                <a:spLocks/>
              </p:cNvSpPr>
              <p:nvPr/>
            </p:nvSpPr>
            <p:spPr bwMode="auto">
              <a:xfrm>
                <a:off x="190569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3" name="Freeform 23"/>
              <p:cNvSpPr>
                <a:spLocks/>
              </p:cNvSpPr>
              <p:nvPr/>
            </p:nvSpPr>
            <p:spPr bwMode="auto">
              <a:xfrm>
                <a:off x="268461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4" name="Freeform 24"/>
              <p:cNvSpPr>
                <a:spLocks/>
              </p:cNvSpPr>
              <p:nvPr/>
            </p:nvSpPr>
            <p:spPr bwMode="auto">
              <a:xfrm>
                <a:off x="2985529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5" name="Freeform 29"/>
              <p:cNvSpPr>
                <a:spLocks/>
              </p:cNvSpPr>
              <p:nvPr/>
            </p:nvSpPr>
            <p:spPr bwMode="auto">
              <a:xfrm>
                <a:off x="3286445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6" name="Freeform 17"/>
              <p:cNvSpPr>
                <a:spLocks/>
              </p:cNvSpPr>
              <p:nvPr/>
            </p:nvSpPr>
            <p:spPr bwMode="auto">
              <a:xfrm>
                <a:off x="3587361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017" name="Group 740"/>
              <p:cNvGrpSpPr/>
              <p:nvPr/>
            </p:nvGrpSpPr>
            <p:grpSpPr>
              <a:xfrm>
                <a:off x="2206612" y="468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5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018" name="Group 746"/>
              <p:cNvGrpSpPr/>
              <p:nvPr/>
            </p:nvGrpSpPr>
            <p:grpSpPr>
              <a:xfrm>
                <a:off x="4623259" y="468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5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019" name="Freeform 19"/>
              <p:cNvSpPr>
                <a:spLocks/>
              </p:cNvSpPr>
              <p:nvPr/>
            </p:nvSpPr>
            <p:spPr bwMode="auto">
              <a:xfrm>
                <a:off x="510126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0" name="Freeform 7"/>
              <p:cNvSpPr>
                <a:spLocks/>
              </p:cNvSpPr>
              <p:nvPr/>
            </p:nvSpPr>
            <p:spPr bwMode="auto">
              <a:xfrm>
                <a:off x="540217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1" name="Freeform 8"/>
              <p:cNvSpPr>
                <a:spLocks/>
              </p:cNvSpPr>
              <p:nvPr/>
            </p:nvSpPr>
            <p:spPr bwMode="auto">
              <a:xfrm>
                <a:off x="569979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2" name="Freeform 23"/>
              <p:cNvSpPr>
                <a:spLocks/>
              </p:cNvSpPr>
              <p:nvPr/>
            </p:nvSpPr>
            <p:spPr bwMode="auto">
              <a:xfrm>
                <a:off x="6472117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3" name="Freeform 24"/>
              <p:cNvSpPr>
                <a:spLocks/>
              </p:cNvSpPr>
              <p:nvPr/>
            </p:nvSpPr>
            <p:spPr bwMode="auto">
              <a:xfrm>
                <a:off x="677303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4" name="Freeform 17"/>
              <p:cNvSpPr>
                <a:spLocks/>
              </p:cNvSpPr>
              <p:nvPr/>
            </p:nvSpPr>
            <p:spPr bwMode="auto">
              <a:xfrm>
                <a:off x="7073949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5" name="Freeform 18"/>
              <p:cNvSpPr>
                <a:spLocks noEditPoints="1"/>
              </p:cNvSpPr>
              <p:nvPr/>
            </p:nvSpPr>
            <p:spPr bwMode="auto">
              <a:xfrm>
                <a:off x="73682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6" name="Freeform 20"/>
              <p:cNvSpPr>
                <a:spLocks noEditPoints="1"/>
              </p:cNvSpPr>
              <p:nvPr/>
            </p:nvSpPr>
            <p:spPr bwMode="auto">
              <a:xfrm>
                <a:off x="781754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027" name="Group 740"/>
              <p:cNvGrpSpPr/>
              <p:nvPr/>
            </p:nvGrpSpPr>
            <p:grpSpPr>
              <a:xfrm>
                <a:off x="5994116" y="468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5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028" name="Freeform 16"/>
              <p:cNvSpPr>
                <a:spLocks noEditPoints="1"/>
              </p:cNvSpPr>
              <p:nvPr/>
            </p:nvSpPr>
            <p:spPr bwMode="auto">
              <a:xfrm>
                <a:off x="9162963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9" name="Freeform 16"/>
              <p:cNvSpPr>
                <a:spLocks noEditPoints="1"/>
              </p:cNvSpPr>
              <p:nvPr/>
            </p:nvSpPr>
            <p:spPr bwMode="auto">
              <a:xfrm>
                <a:off x="990985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0" name="Freeform 5"/>
              <p:cNvSpPr>
                <a:spLocks/>
              </p:cNvSpPr>
              <p:nvPr/>
            </p:nvSpPr>
            <p:spPr bwMode="auto">
              <a:xfrm>
                <a:off x="9612233" y="526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1" name="Freeform 20"/>
              <p:cNvSpPr>
                <a:spLocks noEditPoints="1"/>
              </p:cNvSpPr>
              <p:nvPr/>
            </p:nvSpPr>
            <p:spPr bwMode="auto">
              <a:xfrm>
                <a:off x="1035912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032" name="Group 746"/>
              <p:cNvGrpSpPr/>
              <p:nvPr/>
            </p:nvGrpSpPr>
            <p:grpSpPr>
              <a:xfrm>
                <a:off x="10808392" y="468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5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033" name="Freeform 18"/>
              <p:cNvSpPr>
                <a:spLocks noEditPoints="1"/>
              </p:cNvSpPr>
              <p:nvPr/>
            </p:nvSpPr>
            <p:spPr bwMode="auto">
              <a:xfrm>
                <a:off x="11764749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4" name="Freeform 19"/>
              <p:cNvSpPr>
                <a:spLocks/>
              </p:cNvSpPr>
              <p:nvPr/>
            </p:nvSpPr>
            <p:spPr bwMode="auto">
              <a:xfrm>
                <a:off x="121886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5" name="Freeform 21"/>
              <p:cNvSpPr>
                <a:spLocks noEditPoints="1"/>
              </p:cNvSpPr>
              <p:nvPr/>
            </p:nvSpPr>
            <p:spPr bwMode="auto">
              <a:xfrm>
                <a:off x="11286393" y="594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036" name="Group 781"/>
              <p:cNvGrpSpPr/>
              <p:nvPr/>
            </p:nvGrpSpPr>
            <p:grpSpPr>
              <a:xfrm>
                <a:off x="3881682" y="314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04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037" name="Freeform 23"/>
              <p:cNvSpPr>
                <a:spLocks/>
              </p:cNvSpPr>
              <p:nvPr/>
            </p:nvSpPr>
            <p:spPr bwMode="auto">
              <a:xfrm>
                <a:off x="826681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8" name="Freeform 24"/>
              <p:cNvSpPr>
                <a:spLocks/>
              </p:cNvSpPr>
              <p:nvPr/>
            </p:nvSpPr>
            <p:spPr bwMode="auto">
              <a:xfrm>
                <a:off x="85677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9" name="Freeform 17"/>
              <p:cNvSpPr>
                <a:spLocks/>
              </p:cNvSpPr>
              <p:nvPr/>
            </p:nvSpPr>
            <p:spPr bwMode="auto">
              <a:xfrm>
                <a:off x="8868642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40" name="Freeform 24"/>
              <p:cNvSpPr>
                <a:spLocks/>
              </p:cNvSpPr>
              <p:nvPr/>
            </p:nvSpPr>
            <p:spPr bwMode="auto">
              <a:xfrm>
                <a:off x="216679" y="46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1364"/>
            <p:cNvGrpSpPr>
              <a:grpSpLocks noChangeAspect="1"/>
            </p:cNvGrpSpPr>
            <p:nvPr/>
          </p:nvGrpSpPr>
          <p:grpSpPr>
            <a:xfrm>
              <a:off x="6225545" y="63500"/>
              <a:ext cx="6198230" cy="3429000"/>
              <a:chOff x="88900" y="16253"/>
              <a:chExt cx="12361342" cy="6838572"/>
            </a:xfrm>
          </p:grpSpPr>
          <p:sp>
            <p:nvSpPr>
              <p:cNvPr id="7" name="Freeform 5"/>
              <p:cNvSpPr>
                <a:spLocks/>
              </p:cNvSpPr>
              <p:nvPr/>
            </p:nvSpPr>
            <p:spPr bwMode="auto">
              <a:xfrm>
                <a:off x="12010713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" name="Freeform 20"/>
              <p:cNvSpPr>
                <a:spLocks noEditPoints="1"/>
              </p:cNvSpPr>
              <p:nvPr/>
            </p:nvSpPr>
            <p:spPr bwMode="auto">
              <a:xfrm>
                <a:off x="8771670" y="532070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" name="Freeform 7"/>
              <p:cNvSpPr>
                <a:spLocks/>
              </p:cNvSpPr>
              <p:nvPr/>
            </p:nvSpPr>
            <p:spPr bwMode="auto">
              <a:xfrm>
                <a:off x="9062450" y="532070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" name="Freeform 8"/>
              <p:cNvSpPr>
                <a:spLocks/>
              </p:cNvSpPr>
              <p:nvPr/>
            </p:nvSpPr>
            <p:spPr bwMode="auto">
              <a:xfrm>
                <a:off x="9309524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" name="Freeform 13"/>
              <p:cNvSpPr>
                <a:spLocks/>
              </p:cNvSpPr>
              <p:nvPr/>
            </p:nvSpPr>
            <p:spPr bwMode="auto">
              <a:xfrm>
                <a:off x="9548793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" name="Freeform 16"/>
              <p:cNvSpPr>
                <a:spLocks noEditPoints="1"/>
              </p:cNvSpPr>
              <p:nvPr/>
            </p:nvSpPr>
            <p:spPr bwMode="auto">
              <a:xfrm>
                <a:off x="9741250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" name="Freeform 23"/>
              <p:cNvSpPr>
                <a:spLocks/>
              </p:cNvSpPr>
              <p:nvPr/>
            </p:nvSpPr>
            <p:spPr bwMode="auto">
              <a:xfrm>
                <a:off x="10063747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" name="Freeform 29"/>
              <p:cNvSpPr>
                <a:spLocks/>
              </p:cNvSpPr>
              <p:nvPr/>
            </p:nvSpPr>
            <p:spPr bwMode="auto">
              <a:xfrm>
                <a:off x="10550089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" name="Freeform 32"/>
              <p:cNvSpPr>
                <a:spLocks noEditPoints="1"/>
              </p:cNvSpPr>
              <p:nvPr/>
            </p:nvSpPr>
            <p:spPr bwMode="auto">
              <a:xfrm>
                <a:off x="10745147" y="519066"/>
                <a:ext cx="249673" cy="379712"/>
              </a:xfrm>
              <a:custGeom>
                <a:avLst/>
                <a:gdLst>
                  <a:gd name="T0" fmla="*/ 34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4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3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4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4" y="100"/>
                      <a:pt x="45" y="104"/>
                      <a:pt x="34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7" y="91"/>
                      <a:pt x="53" y="78"/>
                      <a:pt x="53" y="53"/>
                    </a:cubicBezTo>
                    <a:cubicBezTo>
                      <a:pt x="53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" name="Freeform 17"/>
              <p:cNvSpPr>
                <a:spLocks/>
              </p:cNvSpPr>
              <p:nvPr/>
            </p:nvSpPr>
            <p:spPr bwMode="auto">
              <a:xfrm>
                <a:off x="11044527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" name="Freeform 18"/>
              <p:cNvSpPr>
                <a:spLocks noEditPoints="1"/>
              </p:cNvSpPr>
              <p:nvPr/>
            </p:nvSpPr>
            <p:spPr bwMode="auto">
              <a:xfrm>
                <a:off x="112317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" name="Freeform 19"/>
              <p:cNvSpPr>
                <a:spLocks/>
              </p:cNvSpPr>
              <p:nvPr/>
            </p:nvSpPr>
            <p:spPr bwMode="auto">
              <a:xfrm>
                <a:off x="11530871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" name="Freeform 20"/>
              <p:cNvSpPr>
                <a:spLocks noEditPoints="1"/>
              </p:cNvSpPr>
              <p:nvPr/>
            </p:nvSpPr>
            <p:spPr bwMode="auto">
              <a:xfrm>
                <a:off x="11720727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" name="Freeform 5"/>
              <p:cNvSpPr>
                <a:spLocks/>
              </p:cNvSpPr>
              <p:nvPr/>
            </p:nvSpPr>
            <p:spPr bwMode="auto">
              <a:xfrm>
                <a:off x="12010713" y="29257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" name="Freeform 9"/>
              <p:cNvSpPr>
                <a:spLocks noEditPoints="1"/>
              </p:cNvSpPr>
              <p:nvPr/>
            </p:nvSpPr>
            <p:spPr bwMode="auto">
              <a:xfrm>
                <a:off x="12197968" y="2405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4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7"/>
                      <a:pt x="17" y="54"/>
                    </a:cubicBezTo>
                    <a:cubicBezTo>
                      <a:pt x="17" y="79"/>
                      <a:pt x="23" y="91"/>
                      <a:pt x="35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" name="Freeform 20"/>
              <p:cNvSpPr>
                <a:spLocks noEditPoints="1"/>
              </p:cNvSpPr>
              <p:nvPr/>
            </p:nvSpPr>
            <p:spPr bwMode="auto">
              <a:xfrm>
                <a:off x="8771670" y="29257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9062450" y="29257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9309524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" name="Freeform 13"/>
              <p:cNvSpPr>
                <a:spLocks/>
              </p:cNvSpPr>
              <p:nvPr/>
            </p:nvSpPr>
            <p:spPr bwMode="auto">
              <a:xfrm>
                <a:off x="9548793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" name="Freeform 16"/>
              <p:cNvSpPr>
                <a:spLocks noEditPoints="1"/>
              </p:cNvSpPr>
              <p:nvPr/>
            </p:nvSpPr>
            <p:spPr bwMode="auto">
              <a:xfrm>
                <a:off x="9741250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" name="Freeform 23"/>
              <p:cNvSpPr>
                <a:spLocks/>
              </p:cNvSpPr>
              <p:nvPr/>
            </p:nvSpPr>
            <p:spPr bwMode="auto">
              <a:xfrm>
                <a:off x="10063747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" name="Freeform 24"/>
              <p:cNvSpPr>
                <a:spLocks/>
              </p:cNvSpPr>
              <p:nvPr/>
            </p:nvSpPr>
            <p:spPr bwMode="auto">
              <a:xfrm>
                <a:off x="1031081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" name="Freeform 29"/>
              <p:cNvSpPr>
                <a:spLocks/>
              </p:cNvSpPr>
              <p:nvPr/>
            </p:nvSpPr>
            <p:spPr bwMode="auto">
              <a:xfrm>
                <a:off x="1055008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" name="Freeform 17"/>
              <p:cNvSpPr>
                <a:spLocks/>
              </p:cNvSpPr>
              <p:nvPr/>
            </p:nvSpPr>
            <p:spPr bwMode="auto">
              <a:xfrm>
                <a:off x="11044527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" name="Freeform 18"/>
              <p:cNvSpPr>
                <a:spLocks noEditPoints="1"/>
              </p:cNvSpPr>
              <p:nvPr/>
            </p:nvSpPr>
            <p:spPr bwMode="auto">
              <a:xfrm>
                <a:off x="11231782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" name="Freeform 19"/>
              <p:cNvSpPr>
                <a:spLocks/>
              </p:cNvSpPr>
              <p:nvPr/>
            </p:nvSpPr>
            <p:spPr bwMode="auto">
              <a:xfrm>
                <a:off x="11530871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" name="Freeform 20"/>
              <p:cNvSpPr>
                <a:spLocks noEditPoints="1"/>
              </p:cNvSpPr>
              <p:nvPr/>
            </p:nvSpPr>
            <p:spPr bwMode="auto">
              <a:xfrm>
                <a:off x="11720727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" name="Freeform 20"/>
              <p:cNvSpPr>
                <a:spLocks noEditPoints="1"/>
              </p:cNvSpPr>
              <p:nvPr/>
            </p:nvSpPr>
            <p:spPr bwMode="auto">
              <a:xfrm>
                <a:off x="102653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" name="Freeform 5"/>
              <p:cNvSpPr>
                <a:spLocks/>
              </p:cNvSpPr>
              <p:nvPr/>
            </p:nvSpPr>
            <p:spPr bwMode="auto">
              <a:xfrm>
                <a:off x="12256837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" name="Freeform 29"/>
              <p:cNvSpPr>
                <a:spLocks/>
              </p:cNvSpPr>
              <p:nvPr/>
            </p:nvSpPr>
            <p:spPr bwMode="auto">
              <a:xfrm>
                <a:off x="1079730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" name="Freeform 18"/>
              <p:cNvSpPr>
                <a:spLocks noEditPoints="1"/>
              </p:cNvSpPr>
              <p:nvPr/>
            </p:nvSpPr>
            <p:spPr bwMode="auto">
              <a:xfrm>
                <a:off x="5000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" name="Freeform 19"/>
              <p:cNvSpPr>
                <a:spLocks/>
              </p:cNvSpPr>
              <p:nvPr/>
            </p:nvSpPr>
            <p:spPr bwMode="auto">
              <a:xfrm>
                <a:off x="94934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" name="Freeform 7"/>
              <p:cNvSpPr>
                <a:spLocks/>
              </p:cNvSpPr>
              <p:nvPr/>
            </p:nvSpPr>
            <p:spPr bwMode="auto">
              <a:xfrm>
                <a:off x="125025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0" name="Freeform 8"/>
              <p:cNvSpPr>
                <a:spLocks/>
              </p:cNvSpPr>
              <p:nvPr/>
            </p:nvSpPr>
            <p:spPr bwMode="auto">
              <a:xfrm>
                <a:off x="154787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1" name="Freeform 13"/>
              <p:cNvSpPr>
                <a:spLocks/>
              </p:cNvSpPr>
              <p:nvPr/>
            </p:nvSpPr>
            <p:spPr bwMode="auto">
              <a:xfrm>
                <a:off x="184219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Freeform 23"/>
              <p:cNvSpPr>
                <a:spLocks/>
              </p:cNvSpPr>
              <p:nvPr/>
            </p:nvSpPr>
            <p:spPr bwMode="auto">
              <a:xfrm>
                <a:off x="262111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Freeform 24"/>
              <p:cNvSpPr>
                <a:spLocks/>
              </p:cNvSpPr>
              <p:nvPr/>
            </p:nvSpPr>
            <p:spPr bwMode="auto">
              <a:xfrm>
                <a:off x="2922029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4" name="Freeform 29"/>
              <p:cNvSpPr>
                <a:spLocks/>
              </p:cNvSpPr>
              <p:nvPr/>
            </p:nvSpPr>
            <p:spPr bwMode="auto">
              <a:xfrm>
                <a:off x="3222945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5" name="Freeform 17"/>
              <p:cNvSpPr>
                <a:spLocks/>
              </p:cNvSpPr>
              <p:nvPr/>
            </p:nvSpPr>
            <p:spPr bwMode="auto">
              <a:xfrm>
                <a:off x="3523861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46" name="Group 740"/>
              <p:cNvGrpSpPr/>
              <p:nvPr/>
            </p:nvGrpSpPr>
            <p:grpSpPr>
              <a:xfrm>
                <a:off x="214312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64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4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47" name="Group 746"/>
              <p:cNvGrpSpPr/>
              <p:nvPr/>
            </p:nvGrpSpPr>
            <p:grpSpPr>
              <a:xfrm>
                <a:off x="4559772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63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4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48" name="Freeform 19"/>
              <p:cNvSpPr>
                <a:spLocks/>
              </p:cNvSpPr>
              <p:nvPr/>
            </p:nvSpPr>
            <p:spPr bwMode="auto">
              <a:xfrm>
                <a:off x="503776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9" name="Freeform 7"/>
              <p:cNvSpPr>
                <a:spLocks/>
              </p:cNvSpPr>
              <p:nvPr/>
            </p:nvSpPr>
            <p:spPr bwMode="auto">
              <a:xfrm>
                <a:off x="533867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0" name="Freeform 8"/>
              <p:cNvSpPr>
                <a:spLocks/>
              </p:cNvSpPr>
              <p:nvPr/>
            </p:nvSpPr>
            <p:spPr bwMode="auto">
              <a:xfrm>
                <a:off x="563629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Freeform 23"/>
              <p:cNvSpPr>
                <a:spLocks/>
              </p:cNvSpPr>
              <p:nvPr/>
            </p:nvSpPr>
            <p:spPr bwMode="auto">
              <a:xfrm>
                <a:off x="6408617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Freeform 24"/>
              <p:cNvSpPr>
                <a:spLocks/>
              </p:cNvSpPr>
              <p:nvPr/>
            </p:nvSpPr>
            <p:spPr bwMode="auto">
              <a:xfrm>
                <a:off x="670953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3" name="Freeform 17"/>
              <p:cNvSpPr>
                <a:spLocks/>
              </p:cNvSpPr>
              <p:nvPr/>
            </p:nvSpPr>
            <p:spPr bwMode="auto">
              <a:xfrm>
                <a:off x="7010449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4" name="Freeform 18"/>
              <p:cNvSpPr>
                <a:spLocks noEditPoints="1"/>
              </p:cNvSpPr>
              <p:nvPr/>
            </p:nvSpPr>
            <p:spPr bwMode="auto">
              <a:xfrm>
                <a:off x="73047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5" name="Freeform 20"/>
              <p:cNvSpPr>
                <a:spLocks noEditPoints="1"/>
              </p:cNvSpPr>
              <p:nvPr/>
            </p:nvSpPr>
            <p:spPr bwMode="auto">
              <a:xfrm>
                <a:off x="775404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56" name="Group 740"/>
              <p:cNvGrpSpPr/>
              <p:nvPr/>
            </p:nvGrpSpPr>
            <p:grpSpPr>
              <a:xfrm>
                <a:off x="5930629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63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57" name="Freeform 16"/>
              <p:cNvSpPr>
                <a:spLocks noEditPoints="1"/>
              </p:cNvSpPr>
              <p:nvPr/>
            </p:nvSpPr>
            <p:spPr bwMode="auto">
              <a:xfrm>
                <a:off x="9099463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8" name="Freeform 16"/>
              <p:cNvSpPr>
                <a:spLocks noEditPoints="1"/>
              </p:cNvSpPr>
              <p:nvPr/>
            </p:nvSpPr>
            <p:spPr bwMode="auto">
              <a:xfrm>
                <a:off x="984635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9" name="Freeform 5"/>
              <p:cNvSpPr>
                <a:spLocks/>
              </p:cNvSpPr>
              <p:nvPr/>
            </p:nvSpPr>
            <p:spPr bwMode="auto">
              <a:xfrm>
                <a:off x="9548733" y="63899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0" name="Freeform 20"/>
              <p:cNvSpPr>
                <a:spLocks noEditPoints="1"/>
              </p:cNvSpPr>
              <p:nvPr/>
            </p:nvSpPr>
            <p:spPr bwMode="auto">
              <a:xfrm>
                <a:off x="1029562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1" name="Group 746"/>
              <p:cNvGrpSpPr/>
              <p:nvPr/>
            </p:nvGrpSpPr>
            <p:grpSpPr>
              <a:xfrm>
                <a:off x="1074490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63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2" name="Freeform 18"/>
              <p:cNvSpPr>
                <a:spLocks noEditPoints="1"/>
              </p:cNvSpPr>
              <p:nvPr/>
            </p:nvSpPr>
            <p:spPr bwMode="auto">
              <a:xfrm>
                <a:off x="11701249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3" name="Freeform 19"/>
              <p:cNvSpPr>
                <a:spLocks/>
              </p:cNvSpPr>
              <p:nvPr/>
            </p:nvSpPr>
            <p:spPr bwMode="auto">
              <a:xfrm>
                <a:off x="121505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4" name="Group 781"/>
              <p:cNvGrpSpPr/>
              <p:nvPr/>
            </p:nvGrpSpPr>
            <p:grpSpPr>
              <a:xfrm>
                <a:off x="520986" y="57660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62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5" name="Freeform 21"/>
              <p:cNvSpPr>
                <a:spLocks noEditPoints="1"/>
              </p:cNvSpPr>
              <p:nvPr/>
            </p:nvSpPr>
            <p:spPr bwMode="auto">
              <a:xfrm>
                <a:off x="11222893" y="63967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66" name="Group 781"/>
              <p:cNvGrpSpPr/>
              <p:nvPr/>
            </p:nvGrpSpPr>
            <p:grpSpPr>
              <a:xfrm>
                <a:off x="3818182" y="63687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61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7" name="Freeform 23"/>
              <p:cNvSpPr>
                <a:spLocks/>
              </p:cNvSpPr>
              <p:nvPr/>
            </p:nvSpPr>
            <p:spPr bwMode="auto">
              <a:xfrm>
                <a:off x="820331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" name="Freeform 24"/>
              <p:cNvSpPr>
                <a:spLocks/>
              </p:cNvSpPr>
              <p:nvPr/>
            </p:nvSpPr>
            <p:spPr bwMode="auto">
              <a:xfrm>
                <a:off x="85042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" name="Freeform 17"/>
              <p:cNvSpPr>
                <a:spLocks/>
              </p:cNvSpPr>
              <p:nvPr/>
            </p:nvSpPr>
            <p:spPr bwMode="auto">
              <a:xfrm>
                <a:off x="8805142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" name="Freeform 19"/>
              <p:cNvSpPr>
                <a:spLocks/>
              </p:cNvSpPr>
              <p:nvPr/>
            </p:nvSpPr>
            <p:spPr bwMode="auto">
              <a:xfrm>
                <a:off x="1013391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" name="Freeform 7"/>
              <p:cNvSpPr>
                <a:spLocks/>
              </p:cNvSpPr>
              <p:nvPr/>
            </p:nvSpPr>
            <p:spPr bwMode="auto">
              <a:xfrm>
                <a:off x="10430348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" name="Freeform 8"/>
              <p:cNvSpPr>
                <a:spLocks/>
              </p:cNvSpPr>
              <p:nvPr/>
            </p:nvSpPr>
            <p:spPr bwMode="auto">
              <a:xfrm>
                <a:off x="1072348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" name="Freeform 13"/>
              <p:cNvSpPr>
                <a:spLocks/>
              </p:cNvSpPr>
              <p:nvPr/>
            </p:nvSpPr>
            <p:spPr bwMode="auto">
              <a:xfrm>
                <a:off x="1101332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" name="Freeform 23"/>
              <p:cNvSpPr>
                <a:spLocks/>
              </p:cNvSpPr>
              <p:nvPr/>
            </p:nvSpPr>
            <p:spPr bwMode="auto">
              <a:xfrm>
                <a:off x="1178326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" name="Freeform 24"/>
              <p:cNvSpPr>
                <a:spLocks/>
              </p:cNvSpPr>
              <p:nvPr/>
            </p:nvSpPr>
            <p:spPr bwMode="auto">
              <a:xfrm>
                <a:off x="1207970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6" name="Group 740"/>
              <p:cNvGrpSpPr/>
              <p:nvPr/>
            </p:nvGrpSpPr>
            <p:grpSpPr>
              <a:xfrm>
                <a:off x="11309765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61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7" name="Freeform 18"/>
              <p:cNvSpPr>
                <a:spLocks noEditPoints="1"/>
              </p:cNvSpPr>
              <p:nvPr/>
            </p:nvSpPr>
            <p:spPr bwMode="auto">
              <a:xfrm>
                <a:off x="7623722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" name="Freeform 20"/>
              <p:cNvSpPr>
                <a:spLocks noEditPoints="1"/>
              </p:cNvSpPr>
              <p:nvPr/>
            </p:nvSpPr>
            <p:spPr bwMode="auto">
              <a:xfrm>
                <a:off x="8068508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" name="Freeform 16"/>
              <p:cNvSpPr>
                <a:spLocks noEditPoints="1"/>
              </p:cNvSpPr>
              <p:nvPr/>
            </p:nvSpPr>
            <p:spPr bwMode="auto">
              <a:xfrm>
                <a:off x="939599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" name="Freeform 5"/>
              <p:cNvSpPr>
                <a:spLocks/>
              </p:cNvSpPr>
              <p:nvPr/>
            </p:nvSpPr>
            <p:spPr bwMode="auto">
              <a:xfrm>
                <a:off x="9840781" y="57872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" name="Freeform 23"/>
              <p:cNvSpPr>
                <a:spLocks/>
              </p:cNvSpPr>
              <p:nvPr/>
            </p:nvSpPr>
            <p:spPr bwMode="auto">
              <a:xfrm>
                <a:off x="8513294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" name="Freeform 24"/>
              <p:cNvSpPr>
                <a:spLocks/>
              </p:cNvSpPr>
              <p:nvPr/>
            </p:nvSpPr>
            <p:spPr bwMode="auto">
              <a:xfrm>
                <a:off x="880972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" name="Freeform 17"/>
              <p:cNvSpPr>
                <a:spLocks/>
              </p:cNvSpPr>
              <p:nvPr/>
            </p:nvSpPr>
            <p:spPr bwMode="auto">
              <a:xfrm>
                <a:off x="9106158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" name="Freeform 24"/>
              <p:cNvSpPr>
                <a:spLocks/>
              </p:cNvSpPr>
              <p:nvPr/>
            </p:nvSpPr>
            <p:spPr bwMode="auto">
              <a:xfrm>
                <a:off x="123267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" name="Freeform 29"/>
              <p:cNvSpPr>
                <a:spLocks/>
              </p:cNvSpPr>
              <p:nvPr/>
            </p:nvSpPr>
            <p:spPr bwMode="auto">
              <a:xfrm>
                <a:off x="152911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" name="Freeform 17"/>
              <p:cNvSpPr>
                <a:spLocks/>
              </p:cNvSpPr>
              <p:nvPr/>
            </p:nvSpPr>
            <p:spPr bwMode="auto">
              <a:xfrm>
                <a:off x="182554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7" name="Group 746"/>
              <p:cNvGrpSpPr/>
              <p:nvPr/>
            </p:nvGrpSpPr>
            <p:grpSpPr>
              <a:xfrm>
                <a:off x="2852486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61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8" name="Freeform 19"/>
              <p:cNvSpPr>
                <a:spLocks/>
              </p:cNvSpPr>
              <p:nvPr/>
            </p:nvSpPr>
            <p:spPr bwMode="auto">
              <a:xfrm>
                <a:off x="332599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" name="Freeform 7"/>
              <p:cNvSpPr>
                <a:spLocks/>
              </p:cNvSpPr>
              <p:nvPr/>
            </p:nvSpPr>
            <p:spPr bwMode="auto">
              <a:xfrm>
                <a:off x="3622422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" name="Freeform 8"/>
              <p:cNvSpPr>
                <a:spLocks/>
              </p:cNvSpPr>
              <p:nvPr/>
            </p:nvSpPr>
            <p:spPr bwMode="auto">
              <a:xfrm>
                <a:off x="3915557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1" name="Group 781"/>
              <p:cNvGrpSpPr/>
              <p:nvPr/>
            </p:nvGrpSpPr>
            <p:grpSpPr>
              <a:xfrm>
                <a:off x="2115380" y="57660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60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2" name="Freeform 8"/>
              <p:cNvSpPr>
                <a:spLocks/>
              </p:cNvSpPr>
              <p:nvPr/>
            </p:nvSpPr>
            <p:spPr bwMode="auto">
              <a:xfrm>
                <a:off x="4205394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" name="Freeform 23"/>
              <p:cNvSpPr>
                <a:spLocks/>
              </p:cNvSpPr>
              <p:nvPr/>
            </p:nvSpPr>
            <p:spPr bwMode="auto">
              <a:xfrm>
                <a:off x="4968748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" name="Freeform 24"/>
              <p:cNvSpPr>
                <a:spLocks/>
              </p:cNvSpPr>
              <p:nvPr/>
            </p:nvSpPr>
            <p:spPr bwMode="auto">
              <a:xfrm>
                <a:off x="526518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5" name="Freeform 17"/>
              <p:cNvSpPr>
                <a:spLocks/>
              </p:cNvSpPr>
              <p:nvPr/>
            </p:nvSpPr>
            <p:spPr bwMode="auto">
              <a:xfrm>
                <a:off x="5561612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6" name="Group 740"/>
              <p:cNvGrpSpPr/>
              <p:nvPr/>
            </p:nvGrpSpPr>
            <p:grpSpPr>
              <a:xfrm>
                <a:off x="4495244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9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7" name="Freeform 18"/>
              <p:cNvSpPr>
                <a:spLocks noEditPoints="1"/>
              </p:cNvSpPr>
              <p:nvPr/>
            </p:nvSpPr>
            <p:spPr bwMode="auto">
              <a:xfrm>
                <a:off x="5851449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" name="Freeform 20"/>
              <p:cNvSpPr>
                <a:spLocks noEditPoints="1"/>
              </p:cNvSpPr>
              <p:nvPr/>
            </p:nvSpPr>
            <p:spPr bwMode="auto">
              <a:xfrm>
                <a:off x="629623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" name="Freeform 23"/>
              <p:cNvSpPr>
                <a:spLocks/>
              </p:cNvSpPr>
              <p:nvPr/>
            </p:nvSpPr>
            <p:spPr bwMode="auto">
              <a:xfrm>
                <a:off x="674102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" name="Freeform 24"/>
              <p:cNvSpPr>
                <a:spLocks/>
              </p:cNvSpPr>
              <p:nvPr/>
            </p:nvSpPr>
            <p:spPr bwMode="auto">
              <a:xfrm>
                <a:off x="7037453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" name="Freeform 17"/>
              <p:cNvSpPr>
                <a:spLocks/>
              </p:cNvSpPr>
              <p:nvPr/>
            </p:nvSpPr>
            <p:spPr bwMode="auto">
              <a:xfrm>
                <a:off x="7333885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" name="Freeform 18"/>
              <p:cNvSpPr>
                <a:spLocks noEditPoints="1"/>
              </p:cNvSpPr>
              <p:nvPr/>
            </p:nvSpPr>
            <p:spPr bwMode="auto">
              <a:xfrm>
                <a:off x="6136424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" name="Freeform 19"/>
              <p:cNvSpPr>
                <a:spLocks/>
              </p:cNvSpPr>
              <p:nvPr/>
            </p:nvSpPr>
            <p:spPr bwMode="auto">
              <a:xfrm>
                <a:off x="6586183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4" name="Freeform 7"/>
              <p:cNvSpPr>
                <a:spLocks/>
              </p:cNvSpPr>
              <p:nvPr/>
            </p:nvSpPr>
            <p:spPr bwMode="auto">
              <a:xfrm>
                <a:off x="6887588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5" name="Freeform 8"/>
              <p:cNvSpPr>
                <a:spLocks/>
              </p:cNvSpPr>
              <p:nvPr/>
            </p:nvSpPr>
            <p:spPr bwMode="auto">
              <a:xfrm>
                <a:off x="718569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6" name="Freeform 13"/>
              <p:cNvSpPr>
                <a:spLocks/>
              </p:cNvSpPr>
              <p:nvPr/>
            </p:nvSpPr>
            <p:spPr bwMode="auto">
              <a:xfrm>
                <a:off x="74805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7" name="Freeform 23"/>
              <p:cNvSpPr>
                <a:spLocks/>
              </p:cNvSpPr>
              <p:nvPr/>
            </p:nvSpPr>
            <p:spPr bwMode="auto">
              <a:xfrm>
                <a:off x="826040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8" name="Freeform 24"/>
              <p:cNvSpPr>
                <a:spLocks/>
              </p:cNvSpPr>
              <p:nvPr/>
            </p:nvSpPr>
            <p:spPr bwMode="auto">
              <a:xfrm>
                <a:off x="85618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9" name="Freeform 29"/>
              <p:cNvSpPr>
                <a:spLocks/>
              </p:cNvSpPr>
              <p:nvPr/>
            </p:nvSpPr>
            <p:spPr bwMode="auto">
              <a:xfrm>
                <a:off x="886321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0" name="Freeform 17"/>
              <p:cNvSpPr>
                <a:spLocks/>
              </p:cNvSpPr>
              <p:nvPr/>
            </p:nvSpPr>
            <p:spPr bwMode="auto">
              <a:xfrm>
                <a:off x="916461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11" name="Group 740"/>
              <p:cNvGrpSpPr/>
              <p:nvPr/>
            </p:nvGrpSpPr>
            <p:grpSpPr>
              <a:xfrm>
                <a:off x="7781924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9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12" name="Group 746"/>
              <p:cNvGrpSpPr/>
              <p:nvPr/>
            </p:nvGrpSpPr>
            <p:grpSpPr>
              <a:xfrm>
                <a:off x="10201505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9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13" name="Freeform 19"/>
              <p:cNvSpPr>
                <a:spLocks/>
              </p:cNvSpPr>
              <p:nvPr/>
            </p:nvSpPr>
            <p:spPr bwMode="auto">
              <a:xfrm>
                <a:off x="106799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4" name="Freeform 7"/>
              <p:cNvSpPr>
                <a:spLocks/>
              </p:cNvSpPr>
              <p:nvPr/>
            </p:nvSpPr>
            <p:spPr bwMode="auto">
              <a:xfrm>
                <a:off x="10981387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5" name="Freeform 8"/>
              <p:cNvSpPr>
                <a:spLocks/>
              </p:cNvSpPr>
              <p:nvPr/>
            </p:nvSpPr>
            <p:spPr bwMode="auto">
              <a:xfrm>
                <a:off x="11279495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6" name="Freeform 23"/>
              <p:cNvSpPr>
                <a:spLocks/>
              </p:cNvSpPr>
              <p:nvPr/>
            </p:nvSpPr>
            <p:spPr bwMode="auto">
              <a:xfrm>
                <a:off x="12052795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17" name="Group 740"/>
              <p:cNvGrpSpPr/>
              <p:nvPr/>
            </p:nvGrpSpPr>
            <p:grpSpPr>
              <a:xfrm>
                <a:off x="11574318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9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18" name="Group 781"/>
              <p:cNvGrpSpPr/>
              <p:nvPr/>
            </p:nvGrpSpPr>
            <p:grpSpPr>
              <a:xfrm>
                <a:off x="6103830" y="44706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58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19" name="Group 781"/>
              <p:cNvGrpSpPr/>
              <p:nvPr/>
            </p:nvGrpSpPr>
            <p:grpSpPr>
              <a:xfrm>
                <a:off x="9459426" y="50781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57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20" name="Freeform 24"/>
              <p:cNvSpPr>
                <a:spLocks/>
              </p:cNvSpPr>
              <p:nvPr/>
            </p:nvSpPr>
            <p:spPr bwMode="auto">
              <a:xfrm>
                <a:off x="6841547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1" name="Freeform 29"/>
              <p:cNvSpPr>
                <a:spLocks/>
              </p:cNvSpPr>
              <p:nvPr/>
            </p:nvSpPr>
            <p:spPr bwMode="auto">
              <a:xfrm>
                <a:off x="71386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2" name="Freeform 17"/>
              <p:cNvSpPr>
                <a:spLocks/>
              </p:cNvSpPr>
              <p:nvPr/>
            </p:nvSpPr>
            <p:spPr bwMode="auto">
              <a:xfrm>
                <a:off x="7435659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23" name="Group 746"/>
              <p:cNvGrpSpPr/>
              <p:nvPr/>
            </p:nvGrpSpPr>
            <p:grpSpPr>
              <a:xfrm>
                <a:off x="846385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7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24" name="Freeform 19"/>
              <p:cNvSpPr>
                <a:spLocks/>
              </p:cNvSpPr>
              <p:nvPr/>
            </p:nvSpPr>
            <p:spPr bwMode="auto">
              <a:xfrm>
                <a:off x="893797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5" name="Freeform 7"/>
              <p:cNvSpPr>
                <a:spLocks/>
              </p:cNvSpPr>
              <p:nvPr/>
            </p:nvSpPr>
            <p:spPr bwMode="auto">
              <a:xfrm>
                <a:off x="9235034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6" name="Freeform 8"/>
              <p:cNvSpPr>
                <a:spLocks/>
              </p:cNvSpPr>
              <p:nvPr/>
            </p:nvSpPr>
            <p:spPr bwMode="auto">
              <a:xfrm>
                <a:off x="9528793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27" name="Group 781"/>
              <p:cNvGrpSpPr/>
              <p:nvPr/>
            </p:nvGrpSpPr>
            <p:grpSpPr>
              <a:xfrm>
                <a:off x="7726120" y="44706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56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28" name="Freeform 8"/>
              <p:cNvSpPr>
                <a:spLocks/>
              </p:cNvSpPr>
              <p:nvPr/>
            </p:nvSpPr>
            <p:spPr bwMode="auto">
              <a:xfrm>
                <a:off x="9819254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" name="Freeform 23"/>
              <p:cNvSpPr>
                <a:spLocks/>
              </p:cNvSpPr>
              <p:nvPr/>
            </p:nvSpPr>
            <p:spPr bwMode="auto">
              <a:xfrm>
                <a:off x="1058385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" name="Freeform 24"/>
              <p:cNvSpPr>
                <a:spLocks/>
              </p:cNvSpPr>
              <p:nvPr/>
            </p:nvSpPr>
            <p:spPr bwMode="auto">
              <a:xfrm>
                <a:off x="10880912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" name="Freeform 17"/>
              <p:cNvSpPr>
                <a:spLocks/>
              </p:cNvSpPr>
              <p:nvPr/>
            </p:nvSpPr>
            <p:spPr bwMode="auto">
              <a:xfrm>
                <a:off x="11177968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2" name="Group 740"/>
              <p:cNvGrpSpPr/>
              <p:nvPr/>
            </p:nvGrpSpPr>
            <p:grpSpPr>
              <a:xfrm>
                <a:off x="10109728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5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3" name="Freeform 18"/>
              <p:cNvSpPr>
                <a:spLocks noEditPoints="1"/>
              </p:cNvSpPr>
              <p:nvPr/>
            </p:nvSpPr>
            <p:spPr bwMode="auto">
              <a:xfrm>
                <a:off x="11468429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" name="Freeform 20"/>
              <p:cNvSpPr>
                <a:spLocks noEditPoints="1"/>
              </p:cNvSpPr>
              <p:nvPr/>
            </p:nvSpPr>
            <p:spPr bwMode="auto">
              <a:xfrm>
                <a:off x="11913844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" name="Freeform 23"/>
              <p:cNvSpPr>
                <a:spLocks/>
              </p:cNvSpPr>
              <p:nvPr/>
            </p:nvSpPr>
            <p:spPr bwMode="auto">
              <a:xfrm>
                <a:off x="15165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" name="Freeform 24"/>
              <p:cNvSpPr>
                <a:spLocks/>
              </p:cNvSpPr>
              <p:nvPr/>
            </p:nvSpPr>
            <p:spPr bwMode="auto">
              <a:xfrm>
                <a:off x="45305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" name="Freeform 17"/>
              <p:cNvSpPr>
                <a:spLocks/>
              </p:cNvSpPr>
              <p:nvPr/>
            </p:nvSpPr>
            <p:spPr bwMode="auto">
              <a:xfrm>
                <a:off x="754461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" name="Freeform 18"/>
              <p:cNvSpPr>
                <a:spLocks noEditPoints="1"/>
              </p:cNvSpPr>
              <p:nvPr/>
            </p:nvSpPr>
            <p:spPr bwMode="auto">
              <a:xfrm>
                <a:off x="1049271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" name="Freeform 20"/>
              <p:cNvSpPr>
                <a:spLocks noEditPoints="1"/>
              </p:cNvSpPr>
              <p:nvPr/>
            </p:nvSpPr>
            <p:spPr bwMode="auto">
              <a:xfrm>
                <a:off x="1499030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" name="Freeform 16"/>
              <p:cNvSpPr>
                <a:spLocks noEditPoints="1"/>
              </p:cNvSpPr>
              <p:nvPr/>
            </p:nvSpPr>
            <p:spPr bwMode="auto">
              <a:xfrm>
                <a:off x="284640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" name="Freeform 16"/>
              <p:cNvSpPr>
                <a:spLocks noEditPoints="1"/>
              </p:cNvSpPr>
              <p:nvPr/>
            </p:nvSpPr>
            <p:spPr bwMode="auto">
              <a:xfrm>
                <a:off x="3594276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" name="Freeform 5"/>
              <p:cNvSpPr>
                <a:spLocks/>
              </p:cNvSpPr>
              <p:nvPr/>
            </p:nvSpPr>
            <p:spPr bwMode="auto">
              <a:xfrm>
                <a:off x="3296168" y="50994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" name="Freeform 20"/>
              <p:cNvSpPr>
                <a:spLocks noEditPoints="1"/>
              </p:cNvSpPr>
              <p:nvPr/>
            </p:nvSpPr>
            <p:spPr bwMode="auto">
              <a:xfrm>
                <a:off x="4044035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4" name="Group 746"/>
              <p:cNvGrpSpPr/>
              <p:nvPr/>
            </p:nvGrpSpPr>
            <p:grpSpPr>
              <a:xfrm>
                <a:off x="4493807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5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5" name="Freeform 18"/>
              <p:cNvSpPr>
                <a:spLocks noEditPoints="1"/>
              </p:cNvSpPr>
              <p:nvPr/>
            </p:nvSpPr>
            <p:spPr bwMode="auto">
              <a:xfrm>
                <a:off x="545112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" name="Freeform 19"/>
              <p:cNvSpPr>
                <a:spLocks/>
              </p:cNvSpPr>
              <p:nvPr/>
            </p:nvSpPr>
            <p:spPr bwMode="auto">
              <a:xfrm>
                <a:off x="59008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" name="Freeform 21"/>
              <p:cNvSpPr>
                <a:spLocks noEditPoints="1"/>
              </p:cNvSpPr>
              <p:nvPr/>
            </p:nvSpPr>
            <p:spPr bwMode="auto">
              <a:xfrm>
                <a:off x="4972284" y="51062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148" name="Freeform 23"/>
              <p:cNvSpPr>
                <a:spLocks/>
              </p:cNvSpPr>
              <p:nvPr/>
            </p:nvSpPr>
            <p:spPr bwMode="auto">
              <a:xfrm>
                <a:off x="1948789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" name="Freeform 24"/>
              <p:cNvSpPr>
                <a:spLocks/>
              </p:cNvSpPr>
              <p:nvPr/>
            </p:nvSpPr>
            <p:spPr bwMode="auto">
              <a:xfrm>
                <a:off x="2250194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" name="Freeform 17"/>
              <p:cNvSpPr>
                <a:spLocks/>
              </p:cNvSpPr>
              <p:nvPr/>
            </p:nvSpPr>
            <p:spPr bwMode="auto">
              <a:xfrm>
                <a:off x="2551599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" name="Freeform 19"/>
              <p:cNvSpPr>
                <a:spLocks/>
              </p:cNvSpPr>
              <p:nvPr/>
            </p:nvSpPr>
            <p:spPr bwMode="auto">
              <a:xfrm>
                <a:off x="3857245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2" name="Freeform 7"/>
              <p:cNvSpPr>
                <a:spLocks/>
              </p:cNvSpPr>
              <p:nvPr/>
            </p:nvSpPr>
            <p:spPr bwMode="auto">
              <a:xfrm>
                <a:off x="4154301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" name="Freeform 8"/>
              <p:cNvSpPr>
                <a:spLocks/>
              </p:cNvSpPr>
              <p:nvPr/>
            </p:nvSpPr>
            <p:spPr bwMode="auto">
              <a:xfrm>
                <a:off x="4448060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" name="Freeform 13"/>
              <p:cNvSpPr>
                <a:spLocks/>
              </p:cNvSpPr>
              <p:nvPr/>
            </p:nvSpPr>
            <p:spPr bwMode="auto">
              <a:xfrm>
                <a:off x="4738521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" name="Freeform 23"/>
              <p:cNvSpPr>
                <a:spLocks/>
              </p:cNvSpPr>
              <p:nvPr/>
            </p:nvSpPr>
            <p:spPr bwMode="auto">
              <a:xfrm>
                <a:off x="550971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" name="Freeform 24"/>
              <p:cNvSpPr>
                <a:spLocks/>
              </p:cNvSpPr>
              <p:nvPr/>
            </p:nvSpPr>
            <p:spPr bwMode="auto">
              <a:xfrm>
                <a:off x="5806774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7" name="Group 740"/>
              <p:cNvGrpSpPr/>
              <p:nvPr/>
            </p:nvGrpSpPr>
            <p:grpSpPr>
              <a:xfrm>
                <a:off x="503559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5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8" name="Freeform 18"/>
              <p:cNvSpPr>
                <a:spLocks noEditPoints="1"/>
              </p:cNvSpPr>
              <p:nvPr/>
            </p:nvSpPr>
            <p:spPr bwMode="auto">
              <a:xfrm>
                <a:off x="134268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" name="Freeform 20"/>
              <p:cNvSpPr>
                <a:spLocks noEditPoints="1"/>
              </p:cNvSpPr>
              <p:nvPr/>
            </p:nvSpPr>
            <p:spPr bwMode="auto">
              <a:xfrm>
                <a:off x="178809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" name="Freeform 16"/>
              <p:cNvSpPr>
                <a:spLocks noEditPoints="1"/>
              </p:cNvSpPr>
              <p:nvPr/>
            </p:nvSpPr>
            <p:spPr bwMode="auto">
              <a:xfrm>
                <a:off x="3118076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" name="Freeform 5"/>
              <p:cNvSpPr>
                <a:spLocks/>
              </p:cNvSpPr>
              <p:nvPr/>
            </p:nvSpPr>
            <p:spPr bwMode="auto">
              <a:xfrm>
                <a:off x="3563486" y="44918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" name="Freeform 23"/>
              <p:cNvSpPr>
                <a:spLocks/>
              </p:cNvSpPr>
              <p:nvPr/>
            </p:nvSpPr>
            <p:spPr bwMode="auto">
              <a:xfrm>
                <a:off x="22335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" name="Freeform 24"/>
              <p:cNvSpPr>
                <a:spLocks/>
              </p:cNvSpPr>
              <p:nvPr/>
            </p:nvSpPr>
            <p:spPr bwMode="auto">
              <a:xfrm>
                <a:off x="2530559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" name="Freeform 17"/>
              <p:cNvSpPr>
                <a:spLocks/>
              </p:cNvSpPr>
              <p:nvPr/>
            </p:nvSpPr>
            <p:spPr bwMode="auto">
              <a:xfrm>
                <a:off x="2827615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" name="Freeform 20"/>
              <p:cNvSpPr>
                <a:spLocks noEditPoints="1"/>
              </p:cNvSpPr>
              <p:nvPr/>
            </p:nvSpPr>
            <p:spPr bwMode="auto">
              <a:xfrm>
                <a:off x="88900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" name="Freeform 23"/>
              <p:cNvSpPr>
                <a:spLocks/>
              </p:cNvSpPr>
              <p:nvPr/>
            </p:nvSpPr>
            <p:spPr bwMode="auto">
              <a:xfrm>
                <a:off x="458110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" name="Freeform 24"/>
              <p:cNvSpPr>
                <a:spLocks/>
              </p:cNvSpPr>
              <p:nvPr/>
            </p:nvSpPr>
            <p:spPr bwMode="auto">
              <a:xfrm>
                <a:off x="75516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8" name="Freeform 17"/>
              <p:cNvSpPr>
                <a:spLocks/>
              </p:cNvSpPr>
              <p:nvPr/>
            </p:nvSpPr>
            <p:spPr bwMode="auto">
              <a:xfrm>
                <a:off x="1052222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9" name="Freeform 20"/>
              <p:cNvSpPr>
                <a:spLocks noEditPoints="1"/>
              </p:cNvSpPr>
              <p:nvPr/>
            </p:nvSpPr>
            <p:spPr bwMode="auto">
              <a:xfrm>
                <a:off x="8890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" name="Freeform 20"/>
              <p:cNvSpPr>
                <a:spLocks noEditPoints="1"/>
              </p:cNvSpPr>
              <p:nvPr/>
            </p:nvSpPr>
            <p:spPr bwMode="auto">
              <a:xfrm>
                <a:off x="101600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1" name="Freeform 18"/>
              <p:cNvSpPr>
                <a:spLocks noEditPoints="1"/>
              </p:cNvSpPr>
              <p:nvPr/>
            </p:nvSpPr>
            <p:spPr bwMode="auto">
              <a:xfrm>
                <a:off x="5254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2" name="Freeform 19"/>
              <p:cNvSpPr>
                <a:spLocks/>
              </p:cNvSpPr>
              <p:nvPr/>
            </p:nvSpPr>
            <p:spPr bwMode="auto">
              <a:xfrm>
                <a:off x="97474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3" name="Freeform 7"/>
              <p:cNvSpPr>
                <a:spLocks/>
              </p:cNvSpPr>
              <p:nvPr/>
            </p:nvSpPr>
            <p:spPr bwMode="auto">
              <a:xfrm>
                <a:off x="127565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4" name="Freeform 8"/>
              <p:cNvSpPr>
                <a:spLocks/>
              </p:cNvSpPr>
              <p:nvPr/>
            </p:nvSpPr>
            <p:spPr bwMode="auto">
              <a:xfrm>
                <a:off x="157327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5" name="Freeform 13"/>
              <p:cNvSpPr>
                <a:spLocks/>
              </p:cNvSpPr>
              <p:nvPr/>
            </p:nvSpPr>
            <p:spPr bwMode="auto">
              <a:xfrm>
                <a:off x="186759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6" name="Freeform 23"/>
              <p:cNvSpPr>
                <a:spLocks/>
              </p:cNvSpPr>
              <p:nvPr/>
            </p:nvSpPr>
            <p:spPr bwMode="auto">
              <a:xfrm>
                <a:off x="264651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7" name="Freeform 24"/>
              <p:cNvSpPr>
                <a:spLocks/>
              </p:cNvSpPr>
              <p:nvPr/>
            </p:nvSpPr>
            <p:spPr bwMode="auto">
              <a:xfrm>
                <a:off x="2947429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8" name="Freeform 29"/>
              <p:cNvSpPr>
                <a:spLocks/>
              </p:cNvSpPr>
              <p:nvPr/>
            </p:nvSpPr>
            <p:spPr bwMode="auto">
              <a:xfrm>
                <a:off x="3248345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9" name="Freeform 17"/>
              <p:cNvSpPr>
                <a:spLocks/>
              </p:cNvSpPr>
              <p:nvPr/>
            </p:nvSpPr>
            <p:spPr bwMode="auto">
              <a:xfrm>
                <a:off x="3549261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80" name="Group 740"/>
              <p:cNvGrpSpPr/>
              <p:nvPr/>
            </p:nvGrpSpPr>
            <p:grpSpPr>
              <a:xfrm>
                <a:off x="216852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5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81" name="Group 746"/>
              <p:cNvGrpSpPr/>
              <p:nvPr/>
            </p:nvGrpSpPr>
            <p:grpSpPr>
              <a:xfrm>
                <a:off x="4585172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5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82" name="Freeform 19"/>
              <p:cNvSpPr>
                <a:spLocks/>
              </p:cNvSpPr>
              <p:nvPr/>
            </p:nvSpPr>
            <p:spPr bwMode="auto">
              <a:xfrm>
                <a:off x="506316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3" name="Freeform 7"/>
              <p:cNvSpPr>
                <a:spLocks/>
              </p:cNvSpPr>
              <p:nvPr/>
            </p:nvSpPr>
            <p:spPr bwMode="auto">
              <a:xfrm>
                <a:off x="536407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4" name="Freeform 8"/>
              <p:cNvSpPr>
                <a:spLocks/>
              </p:cNvSpPr>
              <p:nvPr/>
            </p:nvSpPr>
            <p:spPr bwMode="auto">
              <a:xfrm>
                <a:off x="566169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5" name="Freeform 23"/>
              <p:cNvSpPr>
                <a:spLocks/>
              </p:cNvSpPr>
              <p:nvPr/>
            </p:nvSpPr>
            <p:spPr bwMode="auto">
              <a:xfrm>
                <a:off x="6434017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6" name="Freeform 24"/>
              <p:cNvSpPr>
                <a:spLocks/>
              </p:cNvSpPr>
              <p:nvPr/>
            </p:nvSpPr>
            <p:spPr bwMode="auto">
              <a:xfrm>
                <a:off x="673493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7" name="Freeform 17"/>
              <p:cNvSpPr>
                <a:spLocks/>
              </p:cNvSpPr>
              <p:nvPr/>
            </p:nvSpPr>
            <p:spPr bwMode="auto">
              <a:xfrm>
                <a:off x="7035849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8" name="Freeform 18"/>
              <p:cNvSpPr>
                <a:spLocks noEditPoints="1"/>
              </p:cNvSpPr>
              <p:nvPr/>
            </p:nvSpPr>
            <p:spPr bwMode="auto">
              <a:xfrm>
                <a:off x="73301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9" name="Freeform 20"/>
              <p:cNvSpPr>
                <a:spLocks noEditPoints="1"/>
              </p:cNvSpPr>
              <p:nvPr/>
            </p:nvSpPr>
            <p:spPr bwMode="auto">
              <a:xfrm>
                <a:off x="777944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0" name="Group 740"/>
              <p:cNvGrpSpPr/>
              <p:nvPr/>
            </p:nvGrpSpPr>
            <p:grpSpPr>
              <a:xfrm>
                <a:off x="5956029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4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1" name="Freeform 16"/>
              <p:cNvSpPr>
                <a:spLocks noEditPoints="1"/>
              </p:cNvSpPr>
              <p:nvPr/>
            </p:nvSpPr>
            <p:spPr bwMode="auto">
              <a:xfrm>
                <a:off x="9124863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" name="Freeform 16"/>
              <p:cNvSpPr>
                <a:spLocks noEditPoints="1"/>
              </p:cNvSpPr>
              <p:nvPr/>
            </p:nvSpPr>
            <p:spPr bwMode="auto">
              <a:xfrm>
                <a:off x="987175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" name="Freeform 5"/>
              <p:cNvSpPr>
                <a:spLocks/>
              </p:cNvSpPr>
              <p:nvPr/>
            </p:nvSpPr>
            <p:spPr bwMode="auto">
              <a:xfrm>
                <a:off x="9574133" y="38118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" name="Freeform 20"/>
              <p:cNvSpPr>
                <a:spLocks noEditPoints="1"/>
              </p:cNvSpPr>
              <p:nvPr/>
            </p:nvSpPr>
            <p:spPr bwMode="auto">
              <a:xfrm>
                <a:off x="1032102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5" name="Group 746"/>
              <p:cNvGrpSpPr/>
              <p:nvPr/>
            </p:nvGrpSpPr>
            <p:grpSpPr>
              <a:xfrm>
                <a:off x="1077030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4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6" name="Freeform 18"/>
              <p:cNvSpPr>
                <a:spLocks noEditPoints="1"/>
              </p:cNvSpPr>
              <p:nvPr/>
            </p:nvSpPr>
            <p:spPr bwMode="auto">
              <a:xfrm>
                <a:off x="11726649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" name="Freeform 19"/>
              <p:cNvSpPr>
                <a:spLocks/>
              </p:cNvSpPr>
              <p:nvPr/>
            </p:nvSpPr>
            <p:spPr bwMode="auto">
              <a:xfrm>
                <a:off x="121505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8" name="Group 781"/>
              <p:cNvGrpSpPr/>
              <p:nvPr/>
            </p:nvGrpSpPr>
            <p:grpSpPr>
              <a:xfrm>
                <a:off x="520986" y="3124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53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9" name="Freeform 21"/>
              <p:cNvSpPr>
                <a:spLocks noEditPoints="1"/>
              </p:cNvSpPr>
              <p:nvPr/>
            </p:nvSpPr>
            <p:spPr bwMode="auto">
              <a:xfrm>
                <a:off x="11248293" y="38186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200" name="Group 781"/>
              <p:cNvGrpSpPr/>
              <p:nvPr/>
            </p:nvGrpSpPr>
            <p:grpSpPr>
              <a:xfrm>
                <a:off x="3843582" y="37906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52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1" name="Freeform 23"/>
              <p:cNvSpPr>
                <a:spLocks/>
              </p:cNvSpPr>
              <p:nvPr/>
            </p:nvSpPr>
            <p:spPr bwMode="auto">
              <a:xfrm>
                <a:off x="822871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" name="Freeform 24"/>
              <p:cNvSpPr>
                <a:spLocks/>
              </p:cNvSpPr>
              <p:nvPr/>
            </p:nvSpPr>
            <p:spPr bwMode="auto">
              <a:xfrm>
                <a:off x="85296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" name="Freeform 17"/>
              <p:cNvSpPr>
                <a:spLocks/>
              </p:cNvSpPr>
              <p:nvPr/>
            </p:nvSpPr>
            <p:spPr bwMode="auto">
              <a:xfrm>
                <a:off x="8830542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" name="Freeform 19"/>
              <p:cNvSpPr>
                <a:spLocks/>
              </p:cNvSpPr>
              <p:nvPr/>
            </p:nvSpPr>
            <p:spPr bwMode="auto">
              <a:xfrm>
                <a:off x="1015931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" name="Freeform 7"/>
              <p:cNvSpPr>
                <a:spLocks/>
              </p:cNvSpPr>
              <p:nvPr/>
            </p:nvSpPr>
            <p:spPr bwMode="auto">
              <a:xfrm>
                <a:off x="10455748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" name="Freeform 8"/>
              <p:cNvSpPr>
                <a:spLocks/>
              </p:cNvSpPr>
              <p:nvPr/>
            </p:nvSpPr>
            <p:spPr bwMode="auto">
              <a:xfrm>
                <a:off x="1074888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" name="Freeform 13"/>
              <p:cNvSpPr>
                <a:spLocks/>
              </p:cNvSpPr>
              <p:nvPr/>
            </p:nvSpPr>
            <p:spPr bwMode="auto">
              <a:xfrm>
                <a:off x="1103872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" name="Freeform 23"/>
              <p:cNvSpPr>
                <a:spLocks/>
              </p:cNvSpPr>
              <p:nvPr/>
            </p:nvSpPr>
            <p:spPr bwMode="auto">
              <a:xfrm>
                <a:off x="1180866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" name="Freeform 24"/>
              <p:cNvSpPr>
                <a:spLocks/>
              </p:cNvSpPr>
              <p:nvPr/>
            </p:nvSpPr>
            <p:spPr bwMode="auto">
              <a:xfrm>
                <a:off x="1210510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0" name="Group 740"/>
              <p:cNvGrpSpPr/>
              <p:nvPr/>
            </p:nvGrpSpPr>
            <p:grpSpPr>
              <a:xfrm>
                <a:off x="11335165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2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1" name="Freeform 18"/>
              <p:cNvSpPr>
                <a:spLocks noEditPoints="1"/>
              </p:cNvSpPr>
              <p:nvPr/>
            </p:nvSpPr>
            <p:spPr bwMode="auto">
              <a:xfrm>
                <a:off x="7649122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" name="Freeform 20"/>
              <p:cNvSpPr>
                <a:spLocks noEditPoints="1"/>
              </p:cNvSpPr>
              <p:nvPr/>
            </p:nvSpPr>
            <p:spPr bwMode="auto">
              <a:xfrm>
                <a:off x="8093908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" name="Freeform 16"/>
              <p:cNvSpPr>
                <a:spLocks noEditPoints="1"/>
              </p:cNvSpPr>
              <p:nvPr/>
            </p:nvSpPr>
            <p:spPr bwMode="auto">
              <a:xfrm>
                <a:off x="9421395" y="31927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" name="Freeform 5"/>
              <p:cNvSpPr>
                <a:spLocks/>
              </p:cNvSpPr>
              <p:nvPr/>
            </p:nvSpPr>
            <p:spPr bwMode="auto">
              <a:xfrm>
                <a:off x="9866181" y="3145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" name="Freeform 23"/>
              <p:cNvSpPr>
                <a:spLocks/>
              </p:cNvSpPr>
              <p:nvPr/>
            </p:nvSpPr>
            <p:spPr bwMode="auto">
              <a:xfrm>
                <a:off x="8538694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" name="Freeform 24"/>
              <p:cNvSpPr>
                <a:spLocks/>
              </p:cNvSpPr>
              <p:nvPr/>
            </p:nvSpPr>
            <p:spPr bwMode="auto">
              <a:xfrm>
                <a:off x="883512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" name="Freeform 17"/>
              <p:cNvSpPr>
                <a:spLocks/>
              </p:cNvSpPr>
              <p:nvPr/>
            </p:nvSpPr>
            <p:spPr bwMode="auto">
              <a:xfrm>
                <a:off x="9131558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" name="Freeform 24"/>
              <p:cNvSpPr>
                <a:spLocks/>
              </p:cNvSpPr>
              <p:nvPr/>
            </p:nvSpPr>
            <p:spPr bwMode="auto">
              <a:xfrm>
                <a:off x="125807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" name="Freeform 29"/>
              <p:cNvSpPr>
                <a:spLocks/>
              </p:cNvSpPr>
              <p:nvPr/>
            </p:nvSpPr>
            <p:spPr bwMode="auto">
              <a:xfrm>
                <a:off x="155451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" name="Freeform 17"/>
              <p:cNvSpPr>
                <a:spLocks/>
              </p:cNvSpPr>
              <p:nvPr/>
            </p:nvSpPr>
            <p:spPr bwMode="auto">
              <a:xfrm>
                <a:off x="18509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1" name="Group 746"/>
              <p:cNvGrpSpPr/>
              <p:nvPr/>
            </p:nvGrpSpPr>
            <p:grpSpPr>
              <a:xfrm>
                <a:off x="2877886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2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2" name="Freeform 19"/>
              <p:cNvSpPr>
                <a:spLocks/>
              </p:cNvSpPr>
              <p:nvPr/>
            </p:nvSpPr>
            <p:spPr bwMode="auto">
              <a:xfrm>
                <a:off x="335139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" name="Freeform 7"/>
              <p:cNvSpPr>
                <a:spLocks/>
              </p:cNvSpPr>
              <p:nvPr/>
            </p:nvSpPr>
            <p:spPr bwMode="auto">
              <a:xfrm>
                <a:off x="3647822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" name="Freeform 8"/>
              <p:cNvSpPr>
                <a:spLocks/>
              </p:cNvSpPr>
              <p:nvPr/>
            </p:nvSpPr>
            <p:spPr bwMode="auto">
              <a:xfrm>
                <a:off x="3940957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5" name="Group 781"/>
              <p:cNvGrpSpPr/>
              <p:nvPr/>
            </p:nvGrpSpPr>
            <p:grpSpPr>
              <a:xfrm>
                <a:off x="2140780" y="3124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51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6" name="Freeform 8"/>
              <p:cNvSpPr>
                <a:spLocks/>
              </p:cNvSpPr>
              <p:nvPr/>
            </p:nvSpPr>
            <p:spPr bwMode="auto">
              <a:xfrm>
                <a:off x="4230794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" name="Freeform 23"/>
              <p:cNvSpPr>
                <a:spLocks/>
              </p:cNvSpPr>
              <p:nvPr/>
            </p:nvSpPr>
            <p:spPr bwMode="auto">
              <a:xfrm>
                <a:off x="4994148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" name="Freeform 24"/>
              <p:cNvSpPr>
                <a:spLocks/>
              </p:cNvSpPr>
              <p:nvPr/>
            </p:nvSpPr>
            <p:spPr bwMode="auto">
              <a:xfrm>
                <a:off x="529058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" name="Freeform 17"/>
              <p:cNvSpPr>
                <a:spLocks/>
              </p:cNvSpPr>
              <p:nvPr/>
            </p:nvSpPr>
            <p:spPr bwMode="auto">
              <a:xfrm>
                <a:off x="5587012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30" name="Group 740"/>
              <p:cNvGrpSpPr/>
              <p:nvPr/>
            </p:nvGrpSpPr>
            <p:grpSpPr>
              <a:xfrm>
                <a:off x="4520644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1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31" name="Freeform 18"/>
              <p:cNvSpPr>
                <a:spLocks noEditPoints="1"/>
              </p:cNvSpPr>
              <p:nvPr/>
            </p:nvSpPr>
            <p:spPr bwMode="auto">
              <a:xfrm>
                <a:off x="5876849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2" name="Freeform 20"/>
              <p:cNvSpPr>
                <a:spLocks noEditPoints="1"/>
              </p:cNvSpPr>
              <p:nvPr/>
            </p:nvSpPr>
            <p:spPr bwMode="auto">
              <a:xfrm>
                <a:off x="6321635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3" name="Freeform 23"/>
              <p:cNvSpPr>
                <a:spLocks/>
              </p:cNvSpPr>
              <p:nvPr/>
            </p:nvSpPr>
            <p:spPr bwMode="auto">
              <a:xfrm>
                <a:off x="676642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4" name="Freeform 24"/>
              <p:cNvSpPr>
                <a:spLocks/>
              </p:cNvSpPr>
              <p:nvPr/>
            </p:nvSpPr>
            <p:spPr bwMode="auto">
              <a:xfrm>
                <a:off x="7062853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5" name="Freeform 17"/>
              <p:cNvSpPr>
                <a:spLocks/>
              </p:cNvSpPr>
              <p:nvPr/>
            </p:nvSpPr>
            <p:spPr bwMode="auto">
              <a:xfrm>
                <a:off x="7359285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6" name="Freeform 18"/>
              <p:cNvSpPr>
                <a:spLocks noEditPoints="1"/>
              </p:cNvSpPr>
              <p:nvPr/>
            </p:nvSpPr>
            <p:spPr bwMode="auto">
              <a:xfrm>
                <a:off x="6161824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7" name="Freeform 19"/>
              <p:cNvSpPr>
                <a:spLocks/>
              </p:cNvSpPr>
              <p:nvPr/>
            </p:nvSpPr>
            <p:spPr bwMode="auto">
              <a:xfrm>
                <a:off x="6611583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8" name="Freeform 7"/>
              <p:cNvSpPr>
                <a:spLocks/>
              </p:cNvSpPr>
              <p:nvPr/>
            </p:nvSpPr>
            <p:spPr bwMode="auto">
              <a:xfrm>
                <a:off x="6912988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9" name="Freeform 8"/>
              <p:cNvSpPr>
                <a:spLocks/>
              </p:cNvSpPr>
              <p:nvPr/>
            </p:nvSpPr>
            <p:spPr bwMode="auto">
              <a:xfrm>
                <a:off x="721109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0" name="Freeform 13"/>
              <p:cNvSpPr>
                <a:spLocks/>
              </p:cNvSpPr>
              <p:nvPr/>
            </p:nvSpPr>
            <p:spPr bwMode="auto">
              <a:xfrm>
                <a:off x="75059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1" name="Freeform 23"/>
              <p:cNvSpPr>
                <a:spLocks/>
              </p:cNvSpPr>
              <p:nvPr/>
            </p:nvSpPr>
            <p:spPr bwMode="auto">
              <a:xfrm>
                <a:off x="828580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2" name="Freeform 24"/>
              <p:cNvSpPr>
                <a:spLocks/>
              </p:cNvSpPr>
              <p:nvPr/>
            </p:nvSpPr>
            <p:spPr bwMode="auto">
              <a:xfrm>
                <a:off x="85872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3" name="Freeform 29"/>
              <p:cNvSpPr>
                <a:spLocks/>
              </p:cNvSpPr>
              <p:nvPr/>
            </p:nvSpPr>
            <p:spPr bwMode="auto">
              <a:xfrm>
                <a:off x="888861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4" name="Freeform 17"/>
              <p:cNvSpPr>
                <a:spLocks/>
              </p:cNvSpPr>
              <p:nvPr/>
            </p:nvSpPr>
            <p:spPr bwMode="auto">
              <a:xfrm>
                <a:off x="919001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45" name="Group 740"/>
              <p:cNvGrpSpPr/>
              <p:nvPr/>
            </p:nvGrpSpPr>
            <p:grpSpPr>
              <a:xfrm>
                <a:off x="7807324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0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46" name="Group 746"/>
              <p:cNvGrpSpPr/>
              <p:nvPr/>
            </p:nvGrpSpPr>
            <p:grpSpPr>
              <a:xfrm>
                <a:off x="10226905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0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47" name="Freeform 19"/>
              <p:cNvSpPr>
                <a:spLocks/>
              </p:cNvSpPr>
              <p:nvPr/>
            </p:nvSpPr>
            <p:spPr bwMode="auto">
              <a:xfrm>
                <a:off x="107053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8" name="Freeform 7"/>
              <p:cNvSpPr>
                <a:spLocks/>
              </p:cNvSpPr>
              <p:nvPr/>
            </p:nvSpPr>
            <p:spPr bwMode="auto">
              <a:xfrm>
                <a:off x="11006787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9" name="Freeform 8"/>
              <p:cNvSpPr>
                <a:spLocks/>
              </p:cNvSpPr>
              <p:nvPr/>
            </p:nvSpPr>
            <p:spPr bwMode="auto">
              <a:xfrm>
                <a:off x="11304895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0" name="Freeform 23"/>
              <p:cNvSpPr>
                <a:spLocks/>
              </p:cNvSpPr>
              <p:nvPr/>
            </p:nvSpPr>
            <p:spPr bwMode="auto">
              <a:xfrm>
                <a:off x="12078195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51" name="Group 740"/>
              <p:cNvGrpSpPr/>
              <p:nvPr/>
            </p:nvGrpSpPr>
            <p:grpSpPr>
              <a:xfrm>
                <a:off x="11599718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0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52" name="Group 781"/>
              <p:cNvGrpSpPr/>
              <p:nvPr/>
            </p:nvGrpSpPr>
            <p:grpSpPr>
              <a:xfrm>
                <a:off x="6129230" y="18925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49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53" name="Group 781"/>
              <p:cNvGrpSpPr/>
              <p:nvPr/>
            </p:nvGrpSpPr>
            <p:grpSpPr>
              <a:xfrm>
                <a:off x="9484826" y="25000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8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54" name="Freeform 24"/>
              <p:cNvSpPr>
                <a:spLocks/>
              </p:cNvSpPr>
              <p:nvPr/>
            </p:nvSpPr>
            <p:spPr bwMode="auto">
              <a:xfrm>
                <a:off x="6866947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5" name="Freeform 29"/>
              <p:cNvSpPr>
                <a:spLocks/>
              </p:cNvSpPr>
              <p:nvPr/>
            </p:nvSpPr>
            <p:spPr bwMode="auto">
              <a:xfrm>
                <a:off x="71640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6" name="Freeform 17"/>
              <p:cNvSpPr>
                <a:spLocks/>
              </p:cNvSpPr>
              <p:nvPr/>
            </p:nvSpPr>
            <p:spPr bwMode="auto">
              <a:xfrm>
                <a:off x="7461059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57" name="Group 746"/>
              <p:cNvGrpSpPr/>
              <p:nvPr/>
            </p:nvGrpSpPr>
            <p:grpSpPr>
              <a:xfrm>
                <a:off x="848925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8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58" name="Freeform 19"/>
              <p:cNvSpPr>
                <a:spLocks/>
              </p:cNvSpPr>
              <p:nvPr/>
            </p:nvSpPr>
            <p:spPr bwMode="auto">
              <a:xfrm>
                <a:off x="896337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9" name="Freeform 7"/>
              <p:cNvSpPr>
                <a:spLocks/>
              </p:cNvSpPr>
              <p:nvPr/>
            </p:nvSpPr>
            <p:spPr bwMode="auto">
              <a:xfrm>
                <a:off x="9260434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0" name="Freeform 8"/>
              <p:cNvSpPr>
                <a:spLocks/>
              </p:cNvSpPr>
              <p:nvPr/>
            </p:nvSpPr>
            <p:spPr bwMode="auto">
              <a:xfrm>
                <a:off x="9554193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61" name="Group 781"/>
              <p:cNvGrpSpPr/>
              <p:nvPr/>
            </p:nvGrpSpPr>
            <p:grpSpPr>
              <a:xfrm>
                <a:off x="7751520" y="18925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7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62" name="Freeform 8"/>
              <p:cNvSpPr>
                <a:spLocks/>
              </p:cNvSpPr>
              <p:nvPr/>
            </p:nvSpPr>
            <p:spPr bwMode="auto">
              <a:xfrm>
                <a:off x="9844654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3" name="Freeform 23"/>
              <p:cNvSpPr>
                <a:spLocks/>
              </p:cNvSpPr>
              <p:nvPr/>
            </p:nvSpPr>
            <p:spPr bwMode="auto">
              <a:xfrm>
                <a:off x="1060925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4" name="Freeform 24"/>
              <p:cNvSpPr>
                <a:spLocks/>
              </p:cNvSpPr>
              <p:nvPr/>
            </p:nvSpPr>
            <p:spPr bwMode="auto">
              <a:xfrm>
                <a:off x="10906312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5" name="Freeform 17"/>
              <p:cNvSpPr>
                <a:spLocks/>
              </p:cNvSpPr>
              <p:nvPr/>
            </p:nvSpPr>
            <p:spPr bwMode="auto">
              <a:xfrm>
                <a:off x="11203368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66" name="Group 740"/>
              <p:cNvGrpSpPr/>
              <p:nvPr/>
            </p:nvGrpSpPr>
            <p:grpSpPr>
              <a:xfrm>
                <a:off x="10135128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7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67" name="Freeform 18"/>
              <p:cNvSpPr>
                <a:spLocks noEditPoints="1"/>
              </p:cNvSpPr>
              <p:nvPr/>
            </p:nvSpPr>
            <p:spPr bwMode="auto">
              <a:xfrm>
                <a:off x="11493829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8" name="Freeform 20"/>
              <p:cNvSpPr>
                <a:spLocks noEditPoints="1"/>
              </p:cNvSpPr>
              <p:nvPr/>
            </p:nvSpPr>
            <p:spPr bwMode="auto">
              <a:xfrm>
                <a:off x="11939244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9" name="Freeform 23"/>
              <p:cNvSpPr>
                <a:spLocks/>
              </p:cNvSpPr>
              <p:nvPr/>
            </p:nvSpPr>
            <p:spPr bwMode="auto">
              <a:xfrm>
                <a:off x="17705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0" name="Freeform 24"/>
              <p:cNvSpPr>
                <a:spLocks/>
              </p:cNvSpPr>
              <p:nvPr/>
            </p:nvSpPr>
            <p:spPr bwMode="auto">
              <a:xfrm>
                <a:off x="47845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1" name="Freeform 17"/>
              <p:cNvSpPr>
                <a:spLocks/>
              </p:cNvSpPr>
              <p:nvPr/>
            </p:nvSpPr>
            <p:spPr bwMode="auto">
              <a:xfrm>
                <a:off x="779861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2" name="Freeform 18"/>
              <p:cNvSpPr>
                <a:spLocks noEditPoints="1"/>
              </p:cNvSpPr>
              <p:nvPr/>
            </p:nvSpPr>
            <p:spPr bwMode="auto">
              <a:xfrm>
                <a:off x="1074671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3" name="Freeform 20"/>
              <p:cNvSpPr>
                <a:spLocks noEditPoints="1"/>
              </p:cNvSpPr>
              <p:nvPr/>
            </p:nvSpPr>
            <p:spPr bwMode="auto">
              <a:xfrm>
                <a:off x="1524430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4" name="Freeform 16"/>
              <p:cNvSpPr>
                <a:spLocks noEditPoints="1"/>
              </p:cNvSpPr>
              <p:nvPr/>
            </p:nvSpPr>
            <p:spPr bwMode="auto">
              <a:xfrm>
                <a:off x="287180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5" name="Freeform 16"/>
              <p:cNvSpPr>
                <a:spLocks noEditPoints="1"/>
              </p:cNvSpPr>
              <p:nvPr/>
            </p:nvSpPr>
            <p:spPr bwMode="auto">
              <a:xfrm>
                <a:off x="3619676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6" name="Freeform 5"/>
              <p:cNvSpPr>
                <a:spLocks/>
              </p:cNvSpPr>
              <p:nvPr/>
            </p:nvSpPr>
            <p:spPr bwMode="auto">
              <a:xfrm>
                <a:off x="3321568" y="25213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7" name="Freeform 20"/>
              <p:cNvSpPr>
                <a:spLocks noEditPoints="1"/>
              </p:cNvSpPr>
              <p:nvPr/>
            </p:nvSpPr>
            <p:spPr bwMode="auto">
              <a:xfrm>
                <a:off x="4069435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78" name="Group 746"/>
              <p:cNvGrpSpPr/>
              <p:nvPr/>
            </p:nvGrpSpPr>
            <p:grpSpPr>
              <a:xfrm>
                <a:off x="4519207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6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79" name="Freeform 18"/>
              <p:cNvSpPr>
                <a:spLocks noEditPoints="1"/>
              </p:cNvSpPr>
              <p:nvPr/>
            </p:nvSpPr>
            <p:spPr bwMode="auto">
              <a:xfrm>
                <a:off x="547652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0" name="Freeform 19"/>
              <p:cNvSpPr>
                <a:spLocks/>
              </p:cNvSpPr>
              <p:nvPr/>
            </p:nvSpPr>
            <p:spPr bwMode="auto">
              <a:xfrm>
                <a:off x="59262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1" name="Freeform 21"/>
              <p:cNvSpPr>
                <a:spLocks noEditPoints="1"/>
              </p:cNvSpPr>
              <p:nvPr/>
            </p:nvSpPr>
            <p:spPr bwMode="auto">
              <a:xfrm>
                <a:off x="4997684" y="25281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282" name="Freeform 23"/>
              <p:cNvSpPr>
                <a:spLocks/>
              </p:cNvSpPr>
              <p:nvPr/>
            </p:nvSpPr>
            <p:spPr bwMode="auto">
              <a:xfrm>
                <a:off x="1974189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3" name="Freeform 24"/>
              <p:cNvSpPr>
                <a:spLocks/>
              </p:cNvSpPr>
              <p:nvPr/>
            </p:nvSpPr>
            <p:spPr bwMode="auto">
              <a:xfrm>
                <a:off x="2275594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4" name="Freeform 17"/>
              <p:cNvSpPr>
                <a:spLocks/>
              </p:cNvSpPr>
              <p:nvPr/>
            </p:nvSpPr>
            <p:spPr bwMode="auto">
              <a:xfrm>
                <a:off x="2576999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5" name="Freeform 19"/>
              <p:cNvSpPr>
                <a:spLocks/>
              </p:cNvSpPr>
              <p:nvPr/>
            </p:nvSpPr>
            <p:spPr bwMode="auto">
              <a:xfrm>
                <a:off x="3882645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6" name="Freeform 7"/>
              <p:cNvSpPr>
                <a:spLocks/>
              </p:cNvSpPr>
              <p:nvPr/>
            </p:nvSpPr>
            <p:spPr bwMode="auto">
              <a:xfrm>
                <a:off x="4179701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7" name="Freeform 8"/>
              <p:cNvSpPr>
                <a:spLocks/>
              </p:cNvSpPr>
              <p:nvPr/>
            </p:nvSpPr>
            <p:spPr bwMode="auto">
              <a:xfrm>
                <a:off x="4473460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8" name="Freeform 13"/>
              <p:cNvSpPr>
                <a:spLocks/>
              </p:cNvSpPr>
              <p:nvPr/>
            </p:nvSpPr>
            <p:spPr bwMode="auto">
              <a:xfrm>
                <a:off x="4763921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9" name="Freeform 23"/>
              <p:cNvSpPr>
                <a:spLocks/>
              </p:cNvSpPr>
              <p:nvPr/>
            </p:nvSpPr>
            <p:spPr bwMode="auto">
              <a:xfrm>
                <a:off x="553511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0" name="Freeform 24"/>
              <p:cNvSpPr>
                <a:spLocks/>
              </p:cNvSpPr>
              <p:nvPr/>
            </p:nvSpPr>
            <p:spPr bwMode="auto">
              <a:xfrm>
                <a:off x="5832174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91" name="Group 740"/>
              <p:cNvGrpSpPr/>
              <p:nvPr/>
            </p:nvGrpSpPr>
            <p:grpSpPr>
              <a:xfrm>
                <a:off x="506099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6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92" name="Freeform 18"/>
              <p:cNvSpPr>
                <a:spLocks noEditPoints="1"/>
              </p:cNvSpPr>
              <p:nvPr/>
            </p:nvSpPr>
            <p:spPr bwMode="auto">
              <a:xfrm>
                <a:off x="136808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3" name="Freeform 20"/>
              <p:cNvSpPr>
                <a:spLocks noEditPoints="1"/>
              </p:cNvSpPr>
              <p:nvPr/>
            </p:nvSpPr>
            <p:spPr bwMode="auto">
              <a:xfrm>
                <a:off x="181349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4" name="Freeform 16"/>
              <p:cNvSpPr>
                <a:spLocks noEditPoints="1"/>
              </p:cNvSpPr>
              <p:nvPr/>
            </p:nvSpPr>
            <p:spPr bwMode="auto">
              <a:xfrm>
                <a:off x="3143476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5" name="Freeform 5"/>
              <p:cNvSpPr>
                <a:spLocks/>
              </p:cNvSpPr>
              <p:nvPr/>
            </p:nvSpPr>
            <p:spPr bwMode="auto">
              <a:xfrm>
                <a:off x="3588886" y="19137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6" name="Freeform 23"/>
              <p:cNvSpPr>
                <a:spLocks/>
              </p:cNvSpPr>
              <p:nvPr/>
            </p:nvSpPr>
            <p:spPr bwMode="auto">
              <a:xfrm>
                <a:off x="22589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7" name="Freeform 24"/>
              <p:cNvSpPr>
                <a:spLocks/>
              </p:cNvSpPr>
              <p:nvPr/>
            </p:nvSpPr>
            <p:spPr bwMode="auto">
              <a:xfrm>
                <a:off x="2555959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8" name="Freeform 17"/>
              <p:cNvSpPr>
                <a:spLocks/>
              </p:cNvSpPr>
              <p:nvPr/>
            </p:nvSpPr>
            <p:spPr bwMode="auto">
              <a:xfrm>
                <a:off x="2853015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9" name="Freeform 20"/>
              <p:cNvSpPr>
                <a:spLocks noEditPoints="1"/>
              </p:cNvSpPr>
              <p:nvPr/>
            </p:nvSpPr>
            <p:spPr bwMode="auto">
              <a:xfrm>
                <a:off x="114300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0" name="Freeform 23"/>
              <p:cNvSpPr>
                <a:spLocks/>
              </p:cNvSpPr>
              <p:nvPr/>
            </p:nvSpPr>
            <p:spPr bwMode="auto">
              <a:xfrm>
                <a:off x="483510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1" name="Freeform 24"/>
              <p:cNvSpPr>
                <a:spLocks/>
              </p:cNvSpPr>
              <p:nvPr/>
            </p:nvSpPr>
            <p:spPr bwMode="auto">
              <a:xfrm>
                <a:off x="78056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2" name="Freeform 17"/>
              <p:cNvSpPr>
                <a:spLocks/>
              </p:cNvSpPr>
              <p:nvPr/>
            </p:nvSpPr>
            <p:spPr bwMode="auto">
              <a:xfrm>
                <a:off x="1077622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3" name="Freeform 24"/>
              <p:cNvSpPr>
                <a:spLocks/>
              </p:cNvSpPr>
              <p:nvPr/>
            </p:nvSpPr>
            <p:spPr bwMode="auto">
              <a:xfrm>
                <a:off x="178579" y="38060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4" name="Freeform 17"/>
              <p:cNvSpPr>
                <a:spLocks/>
              </p:cNvSpPr>
              <p:nvPr/>
            </p:nvSpPr>
            <p:spPr bwMode="auto">
              <a:xfrm>
                <a:off x="1872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5" name="Freeform 18"/>
              <p:cNvSpPr>
                <a:spLocks noEditPoints="1"/>
              </p:cNvSpPr>
              <p:nvPr/>
            </p:nvSpPr>
            <p:spPr bwMode="auto">
              <a:xfrm>
                <a:off x="6174524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6" name="Freeform 19"/>
              <p:cNvSpPr>
                <a:spLocks/>
              </p:cNvSpPr>
              <p:nvPr/>
            </p:nvSpPr>
            <p:spPr bwMode="auto">
              <a:xfrm>
                <a:off x="6624283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7" name="Freeform 7"/>
              <p:cNvSpPr>
                <a:spLocks/>
              </p:cNvSpPr>
              <p:nvPr/>
            </p:nvSpPr>
            <p:spPr bwMode="auto">
              <a:xfrm>
                <a:off x="6925688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8" name="Freeform 8"/>
              <p:cNvSpPr>
                <a:spLocks/>
              </p:cNvSpPr>
              <p:nvPr/>
            </p:nvSpPr>
            <p:spPr bwMode="auto">
              <a:xfrm>
                <a:off x="722379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9" name="Freeform 13"/>
              <p:cNvSpPr>
                <a:spLocks/>
              </p:cNvSpPr>
              <p:nvPr/>
            </p:nvSpPr>
            <p:spPr bwMode="auto">
              <a:xfrm>
                <a:off x="75186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0" name="Freeform 23"/>
              <p:cNvSpPr>
                <a:spLocks/>
              </p:cNvSpPr>
              <p:nvPr/>
            </p:nvSpPr>
            <p:spPr bwMode="auto">
              <a:xfrm>
                <a:off x="829850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1" name="Freeform 24"/>
              <p:cNvSpPr>
                <a:spLocks/>
              </p:cNvSpPr>
              <p:nvPr/>
            </p:nvSpPr>
            <p:spPr bwMode="auto">
              <a:xfrm>
                <a:off x="85999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2" name="Freeform 29"/>
              <p:cNvSpPr>
                <a:spLocks/>
              </p:cNvSpPr>
              <p:nvPr/>
            </p:nvSpPr>
            <p:spPr bwMode="auto">
              <a:xfrm>
                <a:off x="890131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3" name="Freeform 17"/>
              <p:cNvSpPr>
                <a:spLocks/>
              </p:cNvSpPr>
              <p:nvPr/>
            </p:nvSpPr>
            <p:spPr bwMode="auto">
              <a:xfrm>
                <a:off x="920271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14" name="Group 740"/>
              <p:cNvGrpSpPr/>
              <p:nvPr/>
            </p:nvGrpSpPr>
            <p:grpSpPr>
              <a:xfrm>
                <a:off x="7820024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6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315" name="Group 746"/>
              <p:cNvGrpSpPr/>
              <p:nvPr/>
            </p:nvGrpSpPr>
            <p:grpSpPr>
              <a:xfrm>
                <a:off x="10239605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6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16" name="Freeform 19"/>
              <p:cNvSpPr>
                <a:spLocks/>
              </p:cNvSpPr>
              <p:nvPr/>
            </p:nvSpPr>
            <p:spPr bwMode="auto">
              <a:xfrm>
                <a:off x="107180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7" name="Freeform 7"/>
              <p:cNvSpPr>
                <a:spLocks/>
              </p:cNvSpPr>
              <p:nvPr/>
            </p:nvSpPr>
            <p:spPr bwMode="auto">
              <a:xfrm>
                <a:off x="11019487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8" name="Freeform 8"/>
              <p:cNvSpPr>
                <a:spLocks/>
              </p:cNvSpPr>
              <p:nvPr/>
            </p:nvSpPr>
            <p:spPr bwMode="auto">
              <a:xfrm>
                <a:off x="11317595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9" name="Freeform 23"/>
              <p:cNvSpPr>
                <a:spLocks/>
              </p:cNvSpPr>
              <p:nvPr/>
            </p:nvSpPr>
            <p:spPr bwMode="auto">
              <a:xfrm>
                <a:off x="12090895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20" name="Group 740"/>
              <p:cNvGrpSpPr/>
              <p:nvPr/>
            </p:nvGrpSpPr>
            <p:grpSpPr>
              <a:xfrm>
                <a:off x="11612418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6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321" name="Group 781"/>
              <p:cNvGrpSpPr/>
              <p:nvPr/>
            </p:nvGrpSpPr>
            <p:grpSpPr>
              <a:xfrm>
                <a:off x="6141930" y="711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45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322" name="Group 781"/>
              <p:cNvGrpSpPr/>
              <p:nvPr/>
            </p:nvGrpSpPr>
            <p:grpSpPr>
              <a:xfrm>
                <a:off x="9497526" y="13189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4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23" name="Freeform 24"/>
              <p:cNvSpPr>
                <a:spLocks/>
              </p:cNvSpPr>
              <p:nvPr/>
            </p:nvSpPr>
            <p:spPr bwMode="auto">
              <a:xfrm>
                <a:off x="6879647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4" name="Freeform 29"/>
              <p:cNvSpPr>
                <a:spLocks/>
              </p:cNvSpPr>
              <p:nvPr/>
            </p:nvSpPr>
            <p:spPr bwMode="auto">
              <a:xfrm>
                <a:off x="71767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5" name="Freeform 17"/>
              <p:cNvSpPr>
                <a:spLocks/>
              </p:cNvSpPr>
              <p:nvPr/>
            </p:nvSpPr>
            <p:spPr bwMode="auto">
              <a:xfrm>
                <a:off x="7473759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26" name="Group 746"/>
              <p:cNvGrpSpPr/>
              <p:nvPr/>
            </p:nvGrpSpPr>
            <p:grpSpPr>
              <a:xfrm>
                <a:off x="850195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3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27" name="Freeform 19"/>
              <p:cNvSpPr>
                <a:spLocks/>
              </p:cNvSpPr>
              <p:nvPr/>
            </p:nvSpPr>
            <p:spPr bwMode="auto">
              <a:xfrm>
                <a:off x="897607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8" name="Freeform 7"/>
              <p:cNvSpPr>
                <a:spLocks/>
              </p:cNvSpPr>
              <p:nvPr/>
            </p:nvSpPr>
            <p:spPr bwMode="auto">
              <a:xfrm>
                <a:off x="9273134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9" name="Freeform 8"/>
              <p:cNvSpPr>
                <a:spLocks/>
              </p:cNvSpPr>
              <p:nvPr/>
            </p:nvSpPr>
            <p:spPr bwMode="auto">
              <a:xfrm>
                <a:off x="9566893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30" name="Group 781"/>
              <p:cNvGrpSpPr/>
              <p:nvPr/>
            </p:nvGrpSpPr>
            <p:grpSpPr>
              <a:xfrm>
                <a:off x="7764220" y="711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2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31" name="Freeform 8"/>
              <p:cNvSpPr>
                <a:spLocks/>
              </p:cNvSpPr>
              <p:nvPr/>
            </p:nvSpPr>
            <p:spPr bwMode="auto">
              <a:xfrm>
                <a:off x="9857354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2" name="Freeform 23"/>
              <p:cNvSpPr>
                <a:spLocks/>
              </p:cNvSpPr>
              <p:nvPr/>
            </p:nvSpPr>
            <p:spPr bwMode="auto">
              <a:xfrm>
                <a:off x="1062195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3" name="Freeform 24"/>
              <p:cNvSpPr>
                <a:spLocks/>
              </p:cNvSpPr>
              <p:nvPr/>
            </p:nvSpPr>
            <p:spPr bwMode="auto">
              <a:xfrm>
                <a:off x="10919012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4" name="Freeform 17"/>
              <p:cNvSpPr>
                <a:spLocks/>
              </p:cNvSpPr>
              <p:nvPr/>
            </p:nvSpPr>
            <p:spPr bwMode="auto">
              <a:xfrm>
                <a:off x="11216068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35" name="Group 740"/>
              <p:cNvGrpSpPr/>
              <p:nvPr/>
            </p:nvGrpSpPr>
            <p:grpSpPr>
              <a:xfrm>
                <a:off x="10147828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2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36" name="Freeform 18"/>
              <p:cNvSpPr>
                <a:spLocks noEditPoints="1"/>
              </p:cNvSpPr>
              <p:nvPr/>
            </p:nvSpPr>
            <p:spPr bwMode="auto">
              <a:xfrm>
                <a:off x="11506529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7" name="Freeform 20"/>
              <p:cNvSpPr>
                <a:spLocks noEditPoints="1"/>
              </p:cNvSpPr>
              <p:nvPr/>
            </p:nvSpPr>
            <p:spPr bwMode="auto">
              <a:xfrm>
                <a:off x="11951944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8" name="Freeform 23"/>
              <p:cNvSpPr>
                <a:spLocks/>
              </p:cNvSpPr>
              <p:nvPr/>
            </p:nvSpPr>
            <p:spPr bwMode="auto">
              <a:xfrm>
                <a:off x="18975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9" name="Freeform 24"/>
              <p:cNvSpPr>
                <a:spLocks/>
              </p:cNvSpPr>
              <p:nvPr/>
            </p:nvSpPr>
            <p:spPr bwMode="auto">
              <a:xfrm>
                <a:off x="49115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0" name="Freeform 17"/>
              <p:cNvSpPr>
                <a:spLocks/>
              </p:cNvSpPr>
              <p:nvPr/>
            </p:nvSpPr>
            <p:spPr bwMode="auto">
              <a:xfrm>
                <a:off x="792561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1" name="Freeform 18"/>
              <p:cNvSpPr>
                <a:spLocks noEditPoints="1"/>
              </p:cNvSpPr>
              <p:nvPr/>
            </p:nvSpPr>
            <p:spPr bwMode="auto">
              <a:xfrm>
                <a:off x="1087371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2" name="Freeform 20"/>
              <p:cNvSpPr>
                <a:spLocks noEditPoints="1"/>
              </p:cNvSpPr>
              <p:nvPr/>
            </p:nvSpPr>
            <p:spPr bwMode="auto">
              <a:xfrm>
                <a:off x="1537130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3" name="Freeform 16"/>
              <p:cNvSpPr>
                <a:spLocks noEditPoints="1"/>
              </p:cNvSpPr>
              <p:nvPr/>
            </p:nvSpPr>
            <p:spPr bwMode="auto">
              <a:xfrm>
                <a:off x="288450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4" name="Freeform 16"/>
              <p:cNvSpPr>
                <a:spLocks noEditPoints="1"/>
              </p:cNvSpPr>
              <p:nvPr/>
            </p:nvSpPr>
            <p:spPr bwMode="auto">
              <a:xfrm>
                <a:off x="3632376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5" name="Freeform 5"/>
              <p:cNvSpPr>
                <a:spLocks/>
              </p:cNvSpPr>
              <p:nvPr/>
            </p:nvSpPr>
            <p:spPr bwMode="auto">
              <a:xfrm>
                <a:off x="3334268" y="13402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6" name="Freeform 20"/>
              <p:cNvSpPr>
                <a:spLocks noEditPoints="1"/>
              </p:cNvSpPr>
              <p:nvPr/>
            </p:nvSpPr>
            <p:spPr bwMode="auto">
              <a:xfrm>
                <a:off x="4082135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47" name="Group 746"/>
              <p:cNvGrpSpPr/>
              <p:nvPr/>
            </p:nvGrpSpPr>
            <p:grpSpPr>
              <a:xfrm>
                <a:off x="4531907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2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48" name="Freeform 18"/>
              <p:cNvSpPr>
                <a:spLocks noEditPoints="1"/>
              </p:cNvSpPr>
              <p:nvPr/>
            </p:nvSpPr>
            <p:spPr bwMode="auto">
              <a:xfrm>
                <a:off x="548922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9" name="Freeform 19"/>
              <p:cNvSpPr>
                <a:spLocks/>
              </p:cNvSpPr>
              <p:nvPr/>
            </p:nvSpPr>
            <p:spPr bwMode="auto">
              <a:xfrm>
                <a:off x="59389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0" name="Freeform 21"/>
              <p:cNvSpPr>
                <a:spLocks noEditPoints="1"/>
              </p:cNvSpPr>
              <p:nvPr/>
            </p:nvSpPr>
            <p:spPr bwMode="auto">
              <a:xfrm>
                <a:off x="5010384" y="13470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351" name="Freeform 23"/>
              <p:cNvSpPr>
                <a:spLocks/>
              </p:cNvSpPr>
              <p:nvPr/>
            </p:nvSpPr>
            <p:spPr bwMode="auto">
              <a:xfrm>
                <a:off x="1986889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2" name="Freeform 24"/>
              <p:cNvSpPr>
                <a:spLocks/>
              </p:cNvSpPr>
              <p:nvPr/>
            </p:nvSpPr>
            <p:spPr bwMode="auto">
              <a:xfrm>
                <a:off x="2288294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3" name="Freeform 17"/>
              <p:cNvSpPr>
                <a:spLocks/>
              </p:cNvSpPr>
              <p:nvPr/>
            </p:nvSpPr>
            <p:spPr bwMode="auto">
              <a:xfrm>
                <a:off x="2589699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4" name="Freeform 19"/>
              <p:cNvSpPr>
                <a:spLocks/>
              </p:cNvSpPr>
              <p:nvPr/>
            </p:nvSpPr>
            <p:spPr bwMode="auto">
              <a:xfrm>
                <a:off x="3895345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5" name="Freeform 7"/>
              <p:cNvSpPr>
                <a:spLocks/>
              </p:cNvSpPr>
              <p:nvPr/>
            </p:nvSpPr>
            <p:spPr bwMode="auto">
              <a:xfrm>
                <a:off x="4192401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6" name="Freeform 8"/>
              <p:cNvSpPr>
                <a:spLocks/>
              </p:cNvSpPr>
              <p:nvPr/>
            </p:nvSpPr>
            <p:spPr bwMode="auto">
              <a:xfrm>
                <a:off x="4486160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7" name="Freeform 13"/>
              <p:cNvSpPr>
                <a:spLocks/>
              </p:cNvSpPr>
              <p:nvPr/>
            </p:nvSpPr>
            <p:spPr bwMode="auto">
              <a:xfrm>
                <a:off x="4776621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8" name="Freeform 23"/>
              <p:cNvSpPr>
                <a:spLocks/>
              </p:cNvSpPr>
              <p:nvPr/>
            </p:nvSpPr>
            <p:spPr bwMode="auto">
              <a:xfrm>
                <a:off x="554781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9" name="Freeform 24"/>
              <p:cNvSpPr>
                <a:spLocks/>
              </p:cNvSpPr>
              <p:nvPr/>
            </p:nvSpPr>
            <p:spPr bwMode="auto">
              <a:xfrm>
                <a:off x="5844874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60" name="Group 740"/>
              <p:cNvGrpSpPr/>
              <p:nvPr/>
            </p:nvGrpSpPr>
            <p:grpSpPr>
              <a:xfrm>
                <a:off x="507369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2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61" name="Freeform 18"/>
              <p:cNvSpPr>
                <a:spLocks noEditPoints="1"/>
              </p:cNvSpPr>
              <p:nvPr/>
            </p:nvSpPr>
            <p:spPr bwMode="auto">
              <a:xfrm>
                <a:off x="138078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2" name="Freeform 20"/>
              <p:cNvSpPr>
                <a:spLocks noEditPoints="1"/>
              </p:cNvSpPr>
              <p:nvPr/>
            </p:nvSpPr>
            <p:spPr bwMode="auto">
              <a:xfrm>
                <a:off x="182619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3" name="Freeform 16"/>
              <p:cNvSpPr>
                <a:spLocks noEditPoints="1"/>
              </p:cNvSpPr>
              <p:nvPr/>
            </p:nvSpPr>
            <p:spPr bwMode="auto">
              <a:xfrm>
                <a:off x="3156176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4" name="Freeform 5"/>
              <p:cNvSpPr>
                <a:spLocks/>
              </p:cNvSpPr>
              <p:nvPr/>
            </p:nvSpPr>
            <p:spPr bwMode="auto">
              <a:xfrm>
                <a:off x="3601586" y="732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5" name="Freeform 23"/>
              <p:cNvSpPr>
                <a:spLocks/>
              </p:cNvSpPr>
              <p:nvPr/>
            </p:nvSpPr>
            <p:spPr bwMode="auto">
              <a:xfrm>
                <a:off x="22716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6" name="Freeform 24"/>
              <p:cNvSpPr>
                <a:spLocks/>
              </p:cNvSpPr>
              <p:nvPr/>
            </p:nvSpPr>
            <p:spPr bwMode="auto">
              <a:xfrm>
                <a:off x="2568659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7" name="Freeform 17"/>
              <p:cNvSpPr>
                <a:spLocks/>
              </p:cNvSpPr>
              <p:nvPr/>
            </p:nvSpPr>
            <p:spPr bwMode="auto">
              <a:xfrm>
                <a:off x="2865715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8" name="Freeform 20"/>
              <p:cNvSpPr>
                <a:spLocks noEditPoints="1"/>
              </p:cNvSpPr>
              <p:nvPr/>
            </p:nvSpPr>
            <p:spPr bwMode="auto">
              <a:xfrm>
                <a:off x="127000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9" name="Freeform 23"/>
              <p:cNvSpPr>
                <a:spLocks/>
              </p:cNvSpPr>
              <p:nvPr/>
            </p:nvSpPr>
            <p:spPr bwMode="auto">
              <a:xfrm>
                <a:off x="496210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0" name="Freeform 24"/>
              <p:cNvSpPr>
                <a:spLocks/>
              </p:cNvSpPr>
              <p:nvPr/>
            </p:nvSpPr>
            <p:spPr bwMode="auto">
              <a:xfrm>
                <a:off x="79326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1" name="Freeform 17"/>
              <p:cNvSpPr>
                <a:spLocks/>
              </p:cNvSpPr>
              <p:nvPr/>
            </p:nvSpPr>
            <p:spPr bwMode="auto">
              <a:xfrm>
                <a:off x="1090322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2" name="Freeform 18"/>
              <p:cNvSpPr>
                <a:spLocks noEditPoints="1"/>
              </p:cNvSpPr>
              <p:nvPr/>
            </p:nvSpPr>
            <p:spPr bwMode="auto">
              <a:xfrm>
                <a:off x="5635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3" name="Freeform 19"/>
              <p:cNvSpPr>
                <a:spLocks/>
              </p:cNvSpPr>
              <p:nvPr/>
            </p:nvSpPr>
            <p:spPr bwMode="auto">
              <a:xfrm>
                <a:off x="101284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4" name="Freeform 7"/>
              <p:cNvSpPr>
                <a:spLocks/>
              </p:cNvSpPr>
              <p:nvPr/>
            </p:nvSpPr>
            <p:spPr bwMode="auto">
              <a:xfrm>
                <a:off x="131375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5" name="Freeform 8"/>
              <p:cNvSpPr>
                <a:spLocks/>
              </p:cNvSpPr>
              <p:nvPr/>
            </p:nvSpPr>
            <p:spPr bwMode="auto">
              <a:xfrm>
                <a:off x="161137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6" name="Freeform 13"/>
              <p:cNvSpPr>
                <a:spLocks/>
              </p:cNvSpPr>
              <p:nvPr/>
            </p:nvSpPr>
            <p:spPr bwMode="auto">
              <a:xfrm>
                <a:off x="190569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7" name="Freeform 23"/>
              <p:cNvSpPr>
                <a:spLocks/>
              </p:cNvSpPr>
              <p:nvPr/>
            </p:nvSpPr>
            <p:spPr bwMode="auto">
              <a:xfrm>
                <a:off x="268461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8" name="Freeform 24"/>
              <p:cNvSpPr>
                <a:spLocks/>
              </p:cNvSpPr>
              <p:nvPr/>
            </p:nvSpPr>
            <p:spPr bwMode="auto">
              <a:xfrm>
                <a:off x="2985529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9" name="Freeform 29"/>
              <p:cNvSpPr>
                <a:spLocks/>
              </p:cNvSpPr>
              <p:nvPr/>
            </p:nvSpPr>
            <p:spPr bwMode="auto">
              <a:xfrm>
                <a:off x="3286445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0" name="Freeform 17"/>
              <p:cNvSpPr>
                <a:spLocks/>
              </p:cNvSpPr>
              <p:nvPr/>
            </p:nvSpPr>
            <p:spPr bwMode="auto">
              <a:xfrm>
                <a:off x="3587361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81" name="Group 740"/>
              <p:cNvGrpSpPr/>
              <p:nvPr/>
            </p:nvGrpSpPr>
            <p:grpSpPr>
              <a:xfrm>
                <a:off x="220662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2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382" name="Group 746"/>
              <p:cNvGrpSpPr/>
              <p:nvPr/>
            </p:nvGrpSpPr>
            <p:grpSpPr>
              <a:xfrm>
                <a:off x="4623272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1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83" name="Freeform 19"/>
              <p:cNvSpPr>
                <a:spLocks/>
              </p:cNvSpPr>
              <p:nvPr/>
            </p:nvSpPr>
            <p:spPr bwMode="auto">
              <a:xfrm>
                <a:off x="510126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4" name="Freeform 7"/>
              <p:cNvSpPr>
                <a:spLocks/>
              </p:cNvSpPr>
              <p:nvPr/>
            </p:nvSpPr>
            <p:spPr bwMode="auto">
              <a:xfrm>
                <a:off x="540217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5" name="Freeform 8"/>
              <p:cNvSpPr>
                <a:spLocks/>
              </p:cNvSpPr>
              <p:nvPr/>
            </p:nvSpPr>
            <p:spPr bwMode="auto">
              <a:xfrm>
                <a:off x="569979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6" name="Freeform 23"/>
              <p:cNvSpPr>
                <a:spLocks/>
              </p:cNvSpPr>
              <p:nvPr/>
            </p:nvSpPr>
            <p:spPr bwMode="auto">
              <a:xfrm>
                <a:off x="6472117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7" name="Freeform 24"/>
              <p:cNvSpPr>
                <a:spLocks/>
              </p:cNvSpPr>
              <p:nvPr/>
            </p:nvSpPr>
            <p:spPr bwMode="auto">
              <a:xfrm>
                <a:off x="677303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8" name="Freeform 17"/>
              <p:cNvSpPr>
                <a:spLocks/>
              </p:cNvSpPr>
              <p:nvPr/>
            </p:nvSpPr>
            <p:spPr bwMode="auto">
              <a:xfrm>
                <a:off x="7073949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9" name="Freeform 18"/>
              <p:cNvSpPr>
                <a:spLocks noEditPoints="1"/>
              </p:cNvSpPr>
              <p:nvPr/>
            </p:nvSpPr>
            <p:spPr bwMode="auto">
              <a:xfrm>
                <a:off x="73682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0" name="Freeform 20"/>
              <p:cNvSpPr>
                <a:spLocks noEditPoints="1"/>
              </p:cNvSpPr>
              <p:nvPr/>
            </p:nvSpPr>
            <p:spPr bwMode="auto">
              <a:xfrm>
                <a:off x="781754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91" name="Group 740"/>
              <p:cNvGrpSpPr/>
              <p:nvPr/>
            </p:nvGrpSpPr>
            <p:grpSpPr>
              <a:xfrm>
                <a:off x="5994129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1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92" name="Freeform 16"/>
              <p:cNvSpPr>
                <a:spLocks noEditPoints="1"/>
              </p:cNvSpPr>
              <p:nvPr/>
            </p:nvSpPr>
            <p:spPr bwMode="auto">
              <a:xfrm>
                <a:off x="9162963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3" name="Freeform 16"/>
              <p:cNvSpPr>
                <a:spLocks noEditPoints="1"/>
              </p:cNvSpPr>
              <p:nvPr/>
            </p:nvSpPr>
            <p:spPr bwMode="auto">
              <a:xfrm>
                <a:off x="990985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4" name="Freeform 5"/>
              <p:cNvSpPr>
                <a:spLocks/>
              </p:cNvSpPr>
              <p:nvPr/>
            </p:nvSpPr>
            <p:spPr bwMode="auto">
              <a:xfrm>
                <a:off x="9612233" y="526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5" name="Freeform 20"/>
              <p:cNvSpPr>
                <a:spLocks noEditPoints="1"/>
              </p:cNvSpPr>
              <p:nvPr/>
            </p:nvSpPr>
            <p:spPr bwMode="auto">
              <a:xfrm>
                <a:off x="1035912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96" name="Group 746"/>
              <p:cNvGrpSpPr/>
              <p:nvPr/>
            </p:nvGrpSpPr>
            <p:grpSpPr>
              <a:xfrm>
                <a:off x="1080840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1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97" name="Freeform 18"/>
              <p:cNvSpPr>
                <a:spLocks noEditPoints="1"/>
              </p:cNvSpPr>
              <p:nvPr/>
            </p:nvSpPr>
            <p:spPr bwMode="auto">
              <a:xfrm>
                <a:off x="11764749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8" name="Freeform 19"/>
              <p:cNvSpPr>
                <a:spLocks/>
              </p:cNvSpPr>
              <p:nvPr/>
            </p:nvSpPr>
            <p:spPr bwMode="auto">
              <a:xfrm>
                <a:off x="121886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9" name="Freeform 21"/>
              <p:cNvSpPr>
                <a:spLocks noEditPoints="1"/>
              </p:cNvSpPr>
              <p:nvPr/>
            </p:nvSpPr>
            <p:spPr bwMode="auto">
              <a:xfrm>
                <a:off x="11286393" y="594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400" name="Group 781"/>
              <p:cNvGrpSpPr/>
              <p:nvPr/>
            </p:nvGrpSpPr>
            <p:grpSpPr>
              <a:xfrm>
                <a:off x="3881682" y="314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0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0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0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0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0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401" name="Freeform 23"/>
              <p:cNvSpPr>
                <a:spLocks/>
              </p:cNvSpPr>
              <p:nvPr/>
            </p:nvSpPr>
            <p:spPr bwMode="auto">
              <a:xfrm>
                <a:off x="826681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02" name="Freeform 24"/>
              <p:cNvSpPr>
                <a:spLocks/>
              </p:cNvSpPr>
              <p:nvPr/>
            </p:nvSpPr>
            <p:spPr bwMode="auto">
              <a:xfrm>
                <a:off x="85677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03" name="Freeform 17"/>
              <p:cNvSpPr>
                <a:spLocks/>
              </p:cNvSpPr>
              <p:nvPr/>
            </p:nvSpPr>
            <p:spPr bwMode="auto">
              <a:xfrm>
                <a:off x="8868642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04" name="Freeform 24"/>
              <p:cNvSpPr>
                <a:spLocks/>
              </p:cNvSpPr>
              <p:nvPr/>
            </p:nvSpPr>
            <p:spPr bwMode="auto">
              <a:xfrm>
                <a:off x="216679" y="46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1279" name="Group 2440"/>
          <p:cNvGrpSpPr/>
          <p:nvPr userDrawn="1"/>
        </p:nvGrpSpPr>
        <p:grpSpPr>
          <a:xfrm>
            <a:off x="87155" y="3446122"/>
            <a:ext cx="12105893" cy="3362070"/>
            <a:chOff x="75133" y="63500"/>
            <a:chExt cx="12348642" cy="3429000"/>
          </a:xfrm>
        </p:grpSpPr>
        <p:grpSp>
          <p:nvGrpSpPr>
            <p:cNvPr id="1280" name="Group 1364"/>
            <p:cNvGrpSpPr>
              <a:grpSpLocks noChangeAspect="1"/>
            </p:cNvGrpSpPr>
            <p:nvPr/>
          </p:nvGrpSpPr>
          <p:grpSpPr>
            <a:xfrm>
              <a:off x="75133" y="63500"/>
              <a:ext cx="6198188" cy="3428988"/>
              <a:chOff x="88900" y="16253"/>
              <a:chExt cx="12361342" cy="6838572"/>
            </a:xfrm>
          </p:grpSpPr>
          <p:sp>
            <p:nvSpPr>
              <p:cNvPr id="1918" name="Freeform 5"/>
              <p:cNvSpPr>
                <a:spLocks/>
              </p:cNvSpPr>
              <p:nvPr/>
            </p:nvSpPr>
            <p:spPr bwMode="auto">
              <a:xfrm>
                <a:off x="12010713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19" name="Freeform 20"/>
              <p:cNvSpPr>
                <a:spLocks noEditPoints="1"/>
              </p:cNvSpPr>
              <p:nvPr/>
            </p:nvSpPr>
            <p:spPr bwMode="auto">
              <a:xfrm>
                <a:off x="8771670" y="532070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0" name="Freeform 7"/>
              <p:cNvSpPr>
                <a:spLocks/>
              </p:cNvSpPr>
              <p:nvPr/>
            </p:nvSpPr>
            <p:spPr bwMode="auto">
              <a:xfrm>
                <a:off x="9062450" y="532070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1" name="Freeform 8"/>
              <p:cNvSpPr>
                <a:spLocks/>
              </p:cNvSpPr>
              <p:nvPr/>
            </p:nvSpPr>
            <p:spPr bwMode="auto">
              <a:xfrm>
                <a:off x="9309524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2" name="Freeform 13"/>
              <p:cNvSpPr>
                <a:spLocks/>
              </p:cNvSpPr>
              <p:nvPr/>
            </p:nvSpPr>
            <p:spPr bwMode="auto">
              <a:xfrm>
                <a:off x="9548793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3" name="Freeform 16"/>
              <p:cNvSpPr>
                <a:spLocks noEditPoints="1"/>
              </p:cNvSpPr>
              <p:nvPr/>
            </p:nvSpPr>
            <p:spPr bwMode="auto">
              <a:xfrm>
                <a:off x="9741250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4" name="Freeform 23"/>
              <p:cNvSpPr>
                <a:spLocks/>
              </p:cNvSpPr>
              <p:nvPr/>
            </p:nvSpPr>
            <p:spPr bwMode="auto">
              <a:xfrm>
                <a:off x="10063747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5" name="Freeform 29"/>
              <p:cNvSpPr>
                <a:spLocks/>
              </p:cNvSpPr>
              <p:nvPr/>
            </p:nvSpPr>
            <p:spPr bwMode="auto">
              <a:xfrm>
                <a:off x="10550089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6" name="Freeform 32"/>
              <p:cNvSpPr>
                <a:spLocks noEditPoints="1"/>
              </p:cNvSpPr>
              <p:nvPr/>
            </p:nvSpPr>
            <p:spPr bwMode="auto">
              <a:xfrm>
                <a:off x="10745147" y="519066"/>
                <a:ext cx="249673" cy="379712"/>
              </a:xfrm>
              <a:custGeom>
                <a:avLst/>
                <a:gdLst>
                  <a:gd name="T0" fmla="*/ 34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4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3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4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4" y="100"/>
                      <a:pt x="45" y="104"/>
                      <a:pt x="34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7" y="91"/>
                      <a:pt x="53" y="78"/>
                      <a:pt x="53" y="53"/>
                    </a:cubicBezTo>
                    <a:cubicBezTo>
                      <a:pt x="53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7" name="Freeform 17"/>
              <p:cNvSpPr>
                <a:spLocks/>
              </p:cNvSpPr>
              <p:nvPr/>
            </p:nvSpPr>
            <p:spPr bwMode="auto">
              <a:xfrm>
                <a:off x="11044527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8" name="Freeform 18"/>
              <p:cNvSpPr>
                <a:spLocks noEditPoints="1"/>
              </p:cNvSpPr>
              <p:nvPr/>
            </p:nvSpPr>
            <p:spPr bwMode="auto">
              <a:xfrm>
                <a:off x="112317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9" name="Freeform 19"/>
              <p:cNvSpPr>
                <a:spLocks/>
              </p:cNvSpPr>
              <p:nvPr/>
            </p:nvSpPr>
            <p:spPr bwMode="auto">
              <a:xfrm>
                <a:off x="11530871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0" name="Freeform 20"/>
              <p:cNvSpPr>
                <a:spLocks noEditPoints="1"/>
              </p:cNvSpPr>
              <p:nvPr/>
            </p:nvSpPr>
            <p:spPr bwMode="auto">
              <a:xfrm>
                <a:off x="11720727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1" name="Freeform 5"/>
              <p:cNvSpPr>
                <a:spLocks/>
              </p:cNvSpPr>
              <p:nvPr/>
            </p:nvSpPr>
            <p:spPr bwMode="auto">
              <a:xfrm>
                <a:off x="12010713" y="29257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2" name="Freeform 9"/>
              <p:cNvSpPr>
                <a:spLocks noEditPoints="1"/>
              </p:cNvSpPr>
              <p:nvPr/>
            </p:nvSpPr>
            <p:spPr bwMode="auto">
              <a:xfrm>
                <a:off x="12197968" y="2405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4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7"/>
                      <a:pt x="17" y="54"/>
                    </a:cubicBezTo>
                    <a:cubicBezTo>
                      <a:pt x="17" y="79"/>
                      <a:pt x="23" y="91"/>
                      <a:pt x="35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3" name="Freeform 20"/>
              <p:cNvSpPr>
                <a:spLocks noEditPoints="1"/>
              </p:cNvSpPr>
              <p:nvPr/>
            </p:nvSpPr>
            <p:spPr bwMode="auto">
              <a:xfrm>
                <a:off x="8771670" y="29257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4" name="Freeform 7"/>
              <p:cNvSpPr>
                <a:spLocks/>
              </p:cNvSpPr>
              <p:nvPr/>
            </p:nvSpPr>
            <p:spPr bwMode="auto">
              <a:xfrm>
                <a:off x="9062450" y="29257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5" name="Freeform 8"/>
              <p:cNvSpPr>
                <a:spLocks/>
              </p:cNvSpPr>
              <p:nvPr/>
            </p:nvSpPr>
            <p:spPr bwMode="auto">
              <a:xfrm>
                <a:off x="9309524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6" name="Freeform 13"/>
              <p:cNvSpPr>
                <a:spLocks/>
              </p:cNvSpPr>
              <p:nvPr/>
            </p:nvSpPr>
            <p:spPr bwMode="auto">
              <a:xfrm>
                <a:off x="9548793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7" name="Freeform 16"/>
              <p:cNvSpPr>
                <a:spLocks noEditPoints="1"/>
              </p:cNvSpPr>
              <p:nvPr/>
            </p:nvSpPr>
            <p:spPr bwMode="auto">
              <a:xfrm>
                <a:off x="9741250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8" name="Freeform 23"/>
              <p:cNvSpPr>
                <a:spLocks/>
              </p:cNvSpPr>
              <p:nvPr/>
            </p:nvSpPr>
            <p:spPr bwMode="auto">
              <a:xfrm>
                <a:off x="10063747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9" name="Freeform 24"/>
              <p:cNvSpPr>
                <a:spLocks/>
              </p:cNvSpPr>
              <p:nvPr/>
            </p:nvSpPr>
            <p:spPr bwMode="auto">
              <a:xfrm>
                <a:off x="1031081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0" name="Freeform 29"/>
              <p:cNvSpPr>
                <a:spLocks/>
              </p:cNvSpPr>
              <p:nvPr/>
            </p:nvSpPr>
            <p:spPr bwMode="auto">
              <a:xfrm>
                <a:off x="1055008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1" name="Freeform 17"/>
              <p:cNvSpPr>
                <a:spLocks/>
              </p:cNvSpPr>
              <p:nvPr/>
            </p:nvSpPr>
            <p:spPr bwMode="auto">
              <a:xfrm>
                <a:off x="11044527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2" name="Freeform 18"/>
              <p:cNvSpPr>
                <a:spLocks noEditPoints="1"/>
              </p:cNvSpPr>
              <p:nvPr/>
            </p:nvSpPr>
            <p:spPr bwMode="auto">
              <a:xfrm>
                <a:off x="11231782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3" name="Freeform 19"/>
              <p:cNvSpPr>
                <a:spLocks/>
              </p:cNvSpPr>
              <p:nvPr/>
            </p:nvSpPr>
            <p:spPr bwMode="auto">
              <a:xfrm>
                <a:off x="11530871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4" name="Freeform 20"/>
              <p:cNvSpPr>
                <a:spLocks noEditPoints="1"/>
              </p:cNvSpPr>
              <p:nvPr/>
            </p:nvSpPr>
            <p:spPr bwMode="auto">
              <a:xfrm>
                <a:off x="11720727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5" name="Freeform 20"/>
              <p:cNvSpPr>
                <a:spLocks noEditPoints="1"/>
              </p:cNvSpPr>
              <p:nvPr/>
            </p:nvSpPr>
            <p:spPr bwMode="auto">
              <a:xfrm>
                <a:off x="102653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6" name="Freeform 5"/>
              <p:cNvSpPr>
                <a:spLocks/>
              </p:cNvSpPr>
              <p:nvPr/>
            </p:nvSpPr>
            <p:spPr bwMode="auto">
              <a:xfrm>
                <a:off x="12256837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7" name="Freeform 29"/>
              <p:cNvSpPr>
                <a:spLocks/>
              </p:cNvSpPr>
              <p:nvPr/>
            </p:nvSpPr>
            <p:spPr bwMode="auto">
              <a:xfrm>
                <a:off x="1079730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8" name="Freeform 18"/>
              <p:cNvSpPr>
                <a:spLocks noEditPoints="1"/>
              </p:cNvSpPr>
              <p:nvPr/>
            </p:nvSpPr>
            <p:spPr bwMode="auto">
              <a:xfrm>
                <a:off x="5000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9" name="Freeform 19"/>
              <p:cNvSpPr>
                <a:spLocks/>
              </p:cNvSpPr>
              <p:nvPr/>
            </p:nvSpPr>
            <p:spPr bwMode="auto">
              <a:xfrm>
                <a:off x="94934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0" name="Freeform 7"/>
              <p:cNvSpPr>
                <a:spLocks/>
              </p:cNvSpPr>
              <p:nvPr/>
            </p:nvSpPr>
            <p:spPr bwMode="auto">
              <a:xfrm>
                <a:off x="125025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1" name="Freeform 8"/>
              <p:cNvSpPr>
                <a:spLocks/>
              </p:cNvSpPr>
              <p:nvPr/>
            </p:nvSpPr>
            <p:spPr bwMode="auto">
              <a:xfrm>
                <a:off x="154787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2" name="Freeform 13"/>
              <p:cNvSpPr>
                <a:spLocks/>
              </p:cNvSpPr>
              <p:nvPr/>
            </p:nvSpPr>
            <p:spPr bwMode="auto">
              <a:xfrm>
                <a:off x="184219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3" name="Freeform 23"/>
              <p:cNvSpPr>
                <a:spLocks/>
              </p:cNvSpPr>
              <p:nvPr/>
            </p:nvSpPr>
            <p:spPr bwMode="auto">
              <a:xfrm>
                <a:off x="262111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4" name="Freeform 24"/>
              <p:cNvSpPr>
                <a:spLocks/>
              </p:cNvSpPr>
              <p:nvPr/>
            </p:nvSpPr>
            <p:spPr bwMode="auto">
              <a:xfrm>
                <a:off x="2922029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5" name="Freeform 29"/>
              <p:cNvSpPr>
                <a:spLocks/>
              </p:cNvSpPr>
              <p:nvPr/>
            </p:nvSpPr>
            <p:spPr bwMode="auto">
              <a:xfrm>
                <a:off x="3222945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6" name="Freeform 17"/>
              <p:cNvSpPr>
                <a:spLocks/>
              </p:cNvSpPr>
              <p:nvPr/>
            </p:nvSpPr>
            <p:spPr bwMode="auto">
              <a:xfrm>
                <a:off x="3523861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57" name="Group 740"/>
              <p:cNvGrpSpPr/>
              <p:nvPr/>
            </p:nvGrpSpPr>
            <p:grpSpPr>
              <a:xfrm>
                <a:off x="214312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5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5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958" name="Group 746"/>
              <p:cNvGrpSpPr/>
              <p:nvPr/>
            </p:nvGrpSpPr>
            <p:grpSpPr>
              <a:xfrm>
                <a:off x="4559772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55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5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59" name="Freeform 19"/>
              <p:cNvSpPr>
                <a:spLocks/>
              </p:cNvSpPr>
              <p:nvPr/>
            </p:nvSpPr>
            <p:spPr bwMode="auto">
              <a:xfrm>
                <a:off x="503776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0" name="Freeform 7"/>
              <p:cNvSpPr>
                <a:spLocks/>
              </p:cNvSpPr>
              <p:nvPr/>
            </p:nvSpPr>
            <p:spPr bwMode="auto">
              <a:xfrm>
                <a:off x="533867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1" name="Freeform 8"/>
              <p:cNvSpPr>
                <a:spLocks/>
              </p:cNvSpPr>
              <p:nvPr/>
            </p:nvSpPr>
            <p:spPr bwMode="auto">
              <a:xfrm>
                <a:off x="563629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2" name="Freeform 23"/>
              <p:cNvSpPr>
                <a:spLocks/>
              </p:cNvSpPr>
              <p:nvPr/>
            </p:nvSpPr>
            <p:spPr bwMode="auto">
              <a:xfrm>
                <a:off x="6408617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3" name="Freeform 24"/>
              <p:cNvSpPr>
                <a:spLocks/>
              </p:cNvSpPr>
              <p:nvPr/>
            </p:nvSpPr>
            <p:spPr bwMode="auto">
              <a:xfrm>
                <a:off x="670953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4" name="Freeform 17"/>
              <p:cNvSpPr>
                <a:spLocks/>
              </p:cNvSpPr>
              <p:nvPr/>
            </p:nvSpPr>
            <p:spPr bwMode="auto">
              <a:xfrm>
                <a:off x="7010449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5" name="Freeform 18"/>
              <p:cNvSpPr>
                <a:spLocks noEditPoints="1"/>
              </p:cNvSpPr>
              <p:nvPr/>
            </p:nvSpPr>
            <p:spPr bwMode="auto">
              <a:xfrm>
                <a:off x="73047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6" name="Freeform 20"/>
              <p:cNvSpPr>
                <a:spLocks noEditPoints="1"/>
              </p:cNvSpPr>
              <p:nvPr/>
            </p:nvSpPr>
            <p:spPr bwMode="auto">
              <a:xfrm>
                <a:off x="775404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67" name="Group 740"/>
              <p:cNvGrpSpPr/>
              <p:nvPr/>
            </p:nvGrpSpPr>
            <p:grpSpPr>
              <a:xfrm>
                <a:off x="5930629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4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68" name="Freeform 16"/>
              <p:cNvSpPr>
                <a:spLocks noEditPoints="1"/>
              </p:cNvSpPr>
              <p:nvPr/>
            </p:nvSpPr>
            <p:spPr bwMode="auto">
              <a:xfrm>
                <a:off x="9099463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9" name="Freeform 16"/>
              <p:cNvSpPr>
                <a:spLocks noEditPoints="1"/>
              </p:cNvSpPr>
              <p:nvPr/>
            </p:nvSpPr>
            <p:spPr bwMode="auto">
              <a:xfrm>
                <a:off x="984635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0" name="Freeform 5"/>
              <p:cNvSpPr>
                <a:spLocks/>
              </p:cNvSpPr>
              <p:nvPr/>
            </p:nvSpPr>
            <p:spPr bwMode="auto">
              <a:xfrm>
                <a:off x="9548733" y="63899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1" name="Freeform 20"/>
              <p:cNvSpPr>
                <a:spLocks noEditPoints="1"/>
              </p:cNvSpPr>
              <p:nvPr/>
            </p:nvSpPr>
            <p:spPr bwMode="auto">
              <a:xfrm>
                <a:off x="1029562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72" name="Group 746"/>
              <p:cNvGrpSpPr/>
              <p:nvPr/>
            </p:nvGrpSpPr>
            <p:grpSpPr>
              <a:xfrm>
                <a:off x="1074490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54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73" name="Freeform 18"/>
              <p:cNvSpPr>
                <a:spLocks noEditPoints="1"/>
              </p:cNvSpPr>
              <p:nvPr/>
            </p:nvSpPr>
            <p:spPr bwMode="auto">
              <a:xfrm>
                <a:off x="11701249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4" name="Freeform 19"/>
              <p:cNvSpPr>
                <a:spLocks/>
              </p:cNvSpPr>
              <p:nvPr/>
            </p:nvSpPr>
            <p:spPr bwMode="auto">
              <a:xfrm>
                <a:off x="121505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75" name="Group 781"/>
              <p:cNvGrpSpPr/>
              <p:nvPr/>
            </p:nvGrpSpPr>
            <p:grpSpPr>
              <a:xfrm>
                <a:off x="520986" y="57660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53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76" name="Freeform 21"/>
              <p:cNvSpPr>
                <a:spLocks noEditPoints="1"/>
              </p:cNvSpPr>
              <p:nvPr/>
            </p:nvSpPr>
            <p:spPr bwMode="auto">
              <a:xfrm>
                <a:off x="11222893" y="63967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977" name="Group 781"/>
              <p:cNvGrpSpPr/>
              <p:nvPr/>
            </p:nvGrpSpPr>
            <p:grpSpPr>
              <a:xfrm>
                <a:off x="3818182" y="63687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52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78" name="Freeform 23"/>
              <p:cNvSpPr>
                <a:spLocks/>
              </p:cNvSpPr>
              <p:nvPr/>
            </p:nvSpPr>
            <p:spPr bwMode="auto">
              <a:xfrm>
                <a:off x="820331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9" name="Freeform 24"/>
              <p:cNvSpPr>
                <a:spLocks/>
              </p:cNvSpPr>
              <p:nvPr/>
            </p:nvSpPr>
            <p:spPr bwMode="auto">
              <a:xfrm>
                <a:off x="85042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0" name="Freeform 17"/>
              <p:cNvSpPr>
                <a:spLocks/>
              </p:cNvSpPr>
              <p:nvPr/>
            </p:nvSpPr>
            <p:spPr bwMode="auto">
              <a:xfrm>
                <a:off x="8805142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1" name="Freeform 19"/>
              <p:cNvSpPr>
                <a:spLocks/>
              </p:cNvSpPr>
              <p:nvPr/>
            </p:nvSpPr>
            <p:spPr bwMode="auto">
              <a:xfrm>
                <a:off x="1013391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2" name="Freeform 7"/>
              <p:cNvSpPr>
                <a:spLocks/>
              </p:cNvSpPr>
              <p:nvPr/>
            </p:nvSpPr>
            <p:spPr bwMode="auto">
              <a:xfrm>
                <a:off x="10430348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3" name="Freeform 8"/>
              <p:cNvSpPr>
                <a:spLocks/>
              </p:cNvSpPr>
              <p:nvPr/>
            </p:nvSpPr>
            <p:spPr bwMode="auto">
              <a:xfrm>
                <a:off x="1072348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4" name="Freeform 13"/>
              <p:cNvSpPr>
                <a:spLocks/>
              </p:cNvSpPr>
              <p:nvPr/>
            </p:nvSpPr>
            <p:spPr bwMode="auto">
              <a:xfrm>
                <a:off x="1101332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5" name="Freeform 23"/>
              <p:cNvSpPr>
                <a:spLocks/>
              </p:cNvSpPr>
              <p:nvPr/>
            </p:nvSpPr>
            <p:spPr bwMode="auto">
              <a:xfrm>
                <a:off x="1178326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6" name="Freeform 24"/>
              <p:cNvSpPr>
                <a:spLocks/>
              </p:cNvSpPr>
              <p:nvPr/>
            </p:nvSpPr>
            <p:spPr bwMode="auto">
              <a:xfrm>
                <a:off x="1207970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87" name="Group 740"/>
              <p:cNvGrpSpPr/>
              <p:nvPr/>
            </p:nvGrpSpPr>
            <p:grpSpPr>
              <a:xfrm>
                <a:off x="11309765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2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88" name="Freeform 18"/>
              <p:cNvSpPr>
                <a:spLocks noEditPoints="1"/>
              </p:cNvSpPr>
              <p:nvPr/>
            </p:nvSpPr>
            <p:spPr bwMode="auto">
              <a:xfrm>
                <a:off x="7623722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9" name="Freeform 20"/>
              <p:cNvSpPr>
                <a:spLocks noEditPoints="1"/>
              </p:cNvSpPr>
              <p:nvPr/>
            </p:nvSpPr>
            <p:spPr bwMode="auto">
              <a:xfrm>
                <a:off x="8068508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0" name="Freeform 16"/>
              <p:cNvSpPr>
                <a:spLocks noEditPoints="1"/>
              </p:cNvSpPr>
              <p:nvPr/>
            </p:nvSpPr>
            <p:spPr bwMode="auto">
              <a:xfrm>
                <a:off x="939599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1" name="Freeform 5"/>
              <p:cNvSpPr>
                <a:spLocks/>
              </p:cNvSpPr>
              <p:nvPr/>
            </p:nvSpPr>
            <p:spPr bwMode="auto">
              <a:xfrm>
                <a:off x="9840781" y="57872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2" name="Freeform 23"/>
              <p:cNvSpPr>
                <a:spLocks/>
              </p:cNvSpPr>
              <p:nvPr/>
            </p:nvSpPr>
            <p:spPr bwMode="auto">
              <a:xfrm>
                <a:off x="8513294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3" name="Freeform 24"/>
              <p:cNvSpPr>
                <a:spLocks/>
              </p:cNvSpPr>
              <p:nvPr/>
            </p:nvSpPr>
            <p:spPr bwMode="auto">
              <a:xfrm>
                <a:off x="880972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4" name="Freeform 17"/>
              <p:cNvSpPr>
                <a:spLocks/>
              </p:cNvSpPr>
              <p:nvPr/>
            </p:nvSpPr>
            <p:spPr bwMode="auto">
              <a:xfrm>
                <a:off x="9106158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5" name="Freeform 24"/>
              <p:cNvSpPr>
                <a:spLocks/>
              </p:cNvSpPr>
              <p:nvPr/>
            </p:nvSpPr>
            <p:spPr bwMode="auto">
              <a:xfrm>
                <a:off x="123267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6" name="Freeform 29"/>
              <p:cNvSpPr>
                <a:spLocks/>
              </p:cNvSpPr>
              <p:nvPr/>
            </p:nvSpPr>
            <p:spPr bwMode="auto">
              <a:xfrm>
                <a:off x="152911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7" name="Freeform 17"/>
              <p:cNvSpPr>
                <a:spLocks/>
              </p:cNvSpPr>
              <p:nvPr/>
            </p:nvSpPr>
            <p:spPr bwMode="auto">
              <a:xfrm>
                <a:off x="182554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98" name="Group 746"/>
              <p:cNvGrpSpPr/>
              <p:nvPr/>
            </p:nvGrpSpPr>
            <p:grpSpPr>
              <a:xfrm>
                <a:off x="2852486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52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99" name="Freeform 19"/>
              <p:cNvSpPr>
                <a:spLocks/>
              </p:cNvSpPr>
              <p:nvPr/>
            </p:nvSpPr>
            <p:spPr bwMode="auto">
              <a:xfrm>
                <a:off x="332599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0" name="Freeform 7"/>
              <p:cNvSpPr>
                <a:spLocks/>
              </p:cNvSpPr>
              <p:nvPr/>
            </p:nvSpPr>
            <p:spPr bwMode="auto">
              <a:xfrm>
                <a:off x="3622422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1" name="Freeform 8"/>
              <p:cNvSpPr>
                <a:spLocks/>
              </p:cNvSpPr>
              <p:nvPr/>
            </p:nvSpPr>
            <p:spPr bwMode="auto">
              <a:xfrm>
                <a:off x="3915557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02" name="Group 781"/>
              <p:cNvGrpSpPr/>
              <p:nvPr/>
            </p:nvGrpSpPr>
            <p:grpSpPr>
              <a:xfrm>
                <a:off x="2115380" y="57660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51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03" name="Freeform 8"/>
              <p:cNvSpPr>
                <a:spLocks/>
              </p:cNvSpPr>
              <p:nvPr/>
            </p:nvSpPr>
            <p:spPr bwMode="auto">
              <a:xfrm>
                <a:off x="4205394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4" name="Freeform 23"/>
              <p:cNvSpPr>
                <a:spLocks/>
              </p:cNvSpPr>
              <p:nvPr/>
            </p:nvSpPr>
            <p:spPr bwMode="auto">
              <a:xfrm>
                <a:off x="4968748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5" name="Freeform 24"/>
              <p:cNvSpPr>
                <a:spLocks/>
              </p:cNvSpPr>
              <p:nvPr/>
            </p:nvSpPr>
            <p:spPr bwMode="auto">
              <a:xfrm>
                <a:off x="526518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6" name="Freeform 17"/>
              <p:cNvSpPr>
                <a:spLocks/>
              </p:cNvSpPr>
              <p:nvPr/>
            </p:nvSpPr>
            <p:spPr bwMode="auto">
              <a:xfrm>
                <a:off x="5561612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07" name="Group 740"/>
              <p:cNvGrpSpPr/>
              <p:nvPr/>
            </p:nvGrpSpPr>
            <p:grpSpPr>
              <a:xfrm>
                <a:off x="4495244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1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08" name="Freeform 18"/>
              <p:cNvSpPr>
                <a:spLocks noEditPoints="1"/>
              </p:cNvSpPr>
              <p:nvPr/>
            </p:nvSpPr>
            <p:spPr bwMode="auto">
              <a:xfrm>
                <a:off x="5851449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9" name="Freeform 20"/>
              <p:cNvSpPr>
                <a:spLocks noEditPoints="1"/>
              </p:cNvSpPr>
              <p:nvPr/>
            </p:nvSpPr>
            <p:spPr bwMode="auto">
              <a:xfrm>
                <a:off x="629623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0" name="Freeform 23"/>
              <p:cNvSpPr>
                <a:spLocks/>
              </p:cNvSpPr>
              <p:nvPr/>
            </p:nvSpPr>
            <p:spPr bwMode="auto">
              <a:xfrm>
                <a:off x="674102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1" name="Freeform 24"/>
              <p:cNvSpPr>
                <a:spLocks/>
              </p:cNvSpPr>
              <p:nvPr/>
            </p:nvSpPr>
            <p:spPr bwMode="auto">
              <a:xfrm>
                <a:off x="7037453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2" name="Freeform 17"/>
              <p:cNvSpPr>
                <a:spLocks/>
              </p:cNvSpPr>
              <p:nvPr/>
            </p:nvSpPr>
            <p:spPr bwMode="auto">
              <a:xfrm>
                <a:off x="7333885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3" name="Freeform 18"/>
              <p:cNvSpPr>
                <a:spLocks noEditPoints="1"/>
              </p:cNvSpPr>
              <p:nvPr/>
            </p:nvSpPr>
            <p:spPr bwMode="auto">
              <a:xfrm>
                <a:off x="6136424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4" name="Freeform 19"/>
              <p:cNvSpPr>
                <a:spLocks/>
              </p:cNvSpPr>
              <p:nvPr/>
            </p:nvSpPr>
            <p:spPr bwMode="auto">
              <a:xfrm>
                <a:off x="6586183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5" name="Freeform 7"/>
              <p:cNvSpPr>
                <a:spLocks/>
              </p:cNvSpPr>
              <p:nvPr/>
            </p:nvSpPr>
            <p:spPr bwMode="auto">
              <a:xfrm>
                <a:off x="6887588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6" name="Freeform 8"/>
              <p:cNvSpPr>
                <a:spLocks/>
              </p:cNvSpPr>
              <p:nvPr/>
            </p:nvSpPr>
            <p:spPr bwMode="auto">
              <a:xfrm>
                <a:off x="718569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7" name="Freeform 13"/>
              <p:cNvSpPr>
                <a:spLocks/>
              </p:cNvSpPr>
              <p:nvPr/>
            </p:nvSpPr>
            <p:spPr bwMode="auto">
              <a:xfrm>
                <a:off x="74805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8" name="Freeform 23"/>
              <p:cNvSpPr>
                <a:spLocks/>
              </p:cNvSpPr>
              <p:nvPr/>
            </p:nvSpPr>
            <p:spPr bwMode="auto">
              <a:xfrm>
                <a:off x="826040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9" name="Freeform 24"/>
              <p:cNvSpPr>
                <a:spLocks/>
              </p:cNvSpPr>
              <p:nvPr/>
            </p:nvSpPr>
            <p:spPr bwMode="auto">
              <a:xfrm>
                <a:off x="85618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0" name="Freeform 29"/>
              <p:cNvSpPr>
                <a:spLocks/>
              </p:cNvSpPr>
              <p:nvPr/>
            </p:nvSpPr>
            <p:spPr bwMode="auto">
              <a:xfrm>
                <a:off x="886321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1" name="Freeform 17"/>
              <p:cNvSpPr>
                <a:spLocks/>
              </p:cNvSpPr>
              <p:nvPr/>
            </p:nvSpPr>
            <p:spPr bwMode="auto">
              <a:xfrm>
                <a:off x="916461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22" name="Group 740"/>
              <p:cNvGrpSpPr/>
              <p:nvPr/>
            </p:nvGrpSpPr>
            <p:grpSpPr>
              <a:xfrm>
                <a:off x="7781924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0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023" name="Group 746"/>
              <p:cNvGrpSpPr/>
              <p:nvPr/>
            </p:nvGrpSpPr>
            <p:grpSpPr>
              <a:xfrm>
                <a:off x="10201505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50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24" name="Freeform 19"/>
              <p:cNvSpPr>
                <a:spLocks/>
              </p:cNvSpPr>
              <p:nvPr/>
            </p:nvSpPr>
            <p:spPr bwMode="auto">
              <a:xfrm>
                <a:off x="106799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5" name="Freeform 7"/>
              <p:cNvSpPr>
                <a:spLocks/>
              </p:cNvSpPr>
              <p:nvPr/>
            </p:nvSpPr>
            <p:spPr bwMode="auto">
              <a:xfrm>
                <a:off x="10981387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6" name="Freeform 8"/>
              <p:cNvSpPr>
                <a:spLocks/>
              </p:cNvSpPr>
              <p:nvPr/>
            </p:nvSpPr>
            <p:spPr bwMode="auto">
              <a:xfrm>
                <a:off x="11279495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7" name="Freeform 23"/>
              <p:cNvSpPr>
                <a:spLocks/>
              </p:cNvSpPr>
              <p:nvPr/>
            </p:nvSpPr>
            <p:spPr bwMode="auto">
              <a:xfrm>
                <a:off x="12052795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28" name="Group 740"/>
              <p:cNvGrpSpPr/>
              <p:nvPr/>
            </p:nvGrpSpPr>
            <p:grpSpPr>
              <a:xfrm>
                <a:off x="11574318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0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029" name="Group 781"/>
              <p:cNvGrpSpPr/>
              <p:nvPr/>
            </p:nvGrpSpPr>
            <p:grpSpPr>
              <a:xfrm>
                <a:off x="6103830" y="44706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49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030" name="Group 781"/>
              <p:cNvGrpSpPr/>
              <p:nvPr/>
            </p:nvGrpSpPr>
            <p:grpSpPr>
              <a:xfrm>
                <a:off x="9459426" y="50781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48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31" name="Freeform 24"/>
              <p:cNvSpPr>
                <a:spLocks/>
              </p:cNvSpPr>
              <p:nvPr/>
            </p:nvSpPr>
            <p:spPr bwMode="auto">
              <a:xfrm>
                <a:off x="6841547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2" name="Freeform 29"/>
              <p:cNvSpPr>
                <a:spLocks/>
              </p:cNvSpPr>
              <p:nvPr/>
            </p:nvSpPr>
            <p:spPr bwMode="auto">
              <a:xfrm>
                <a:off x="71386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3" name="Freeform 17"/>
              <p:cNvSpPr>
                <a:spLocks/>
              </p:cNvSpPr>
              <p:nvPr/>
            </p:nvSpPr>
            <p:spPr bwMode="auto">
              <a:xfrm>
                <a:off x="7435659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34" name="Group 746"/>
              <p:cNvGrpSpPr/>
              <p:nvPr/>
            </p:nvGrpSpPr>
            <p:grpSpPr>
              <a:xfrm>
                <a:off x="846385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8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35" name="Freeform 19"/>
              <p:cNvSpPr>
                <a:spLocks/>
              </p:cNvSpPr>
              <p:nvPr/>
            </p:nvSpPr>
            <p:spPr bwMode="auto">
              <a:xfrm>
                <a:off x="893797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6" name="Freeform 7"/>
              <p:cNvSpPr>
                <a:spLocks/>
              </p:cNvSpPr>
              <p:nvPr/>
            </p:nvSpPr>
            <p:spPr bwMode="auto">
              <a:xfrm>
                <a:off x="9235034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7" name="Freeform 8"/>
              <p:cNvSpPr>
                <a:spLocks/>
              </p:cNvSpPr>
              <p:nvPr/>
            </p:nvSpPr>
            <p:spPr bwMode="auto">
              <a:xfrm>
                <a:off x="9528793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38" name="Group 781"/>
              <p:cNvGrpSpPr/>
              <p:nvPr/>
            </p:nvGrpSpPr>
            <p:grpSpPr>
              <a:xfrm>
                <a:off x="7726120" y="44706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47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39" name="Freeform 8"/>
              <p:cNvSpPr>
                <a:spLocks/>
              </p:cNvSpPr>
              <p:nvPr/>
            </p:nvSpPr>
            <p:spPr bwMode="auto">
              <a:xfrm>
                <a:off x="9819254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0" name="Freeform 23"/>
              <p:cNvSpPr>
                <a:spLocks/>
              </p:cNvSpPr>
              <p:nvPr/>
            </p:nvSpPr>
            <p:spPr bwMode="auto">
              <a:xfrm>
                <a:off x="1058385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1" name="Freeform 24"/>
              <p:cNvSpPr>
                <a:spLocks/>
              </p:cNvSpPr>
              <p:nvPr/>
            </p:nvSpPr>
            <p:spPr bwMode="auto">
              <a:xfrm>
                <a:off x="10880912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2" name="Freeform 17"/>
              <p:cNvSpPr>
                <a:spLocks/>
              </p:cNvSpPr>
              <p:nvPr/>
            </p:nvSpPr>
            <p:spPr bwMode="auto">
              <a:xfrm>
                <a:off x="11177968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43" name="Group 740"/>
              <p:cNvGrpSpPr/>
              <p:nvPr/>
            </p:nvGrpSpPr>
            <p:grpSpPr>
              <a:xfrm>
                <a:off x="10109728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7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44" name="Freeform 18"/>
              <p:cNvSpPr>
                <a:spLocks noEditPoints="1"/>
              </p:cNvSpPr>
              <p:nvPr/>
            </p:nvSpPr>
            <p:spPr bwMode="auto">
              <a:xfrm>
                <a:off x="11468429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5" name="Freeform 20"/>
              <p:cNvSpPr>
                <a:spLocks noEditPoints="1"/>
              </p:cNvSpPr>
              <p:nvPr/>
            </p:nvSpPr>
            <p:spPr bwMode="auto">
              <a:xfrm>
                <a:off x="11913844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6" name="Freeform 23"/>
              <p:cNvSpPr>
                <a:spLocks/>
              </p:cNvSpPr>
              <p:nvPr/>
            </p:nvSpPr>
            <p:spPr bwMode="auto">
              <a:xfrm>
                <a:off x="15165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7" name="Freeform 24"/>
              <p:cNvSpPr>
                <a:spLocks/>
              </p:cNvSpPr>
              <p:nvPr/>
            </p:nvSpPr>
            <p:spPr bwMode="auto">
              <a:xfrm>
                <a:off x="45305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8" name="Freeform 17"/>
              <p:cNvSpPr>
                <a:spLocks/>
              </p:cNvSpPr>
              <p:nvPr/>
            </p:nvSpPr>
            <p:spPr bwMode="auto">
              <a:xfrm>
                <a:off x="754461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9" name="Freeform 18"/>
              <p:cNvSpPr>
                <a:spLocks noEditPoints="1"/>
              </p:cNvSpPr>
              <p:nvPr/>
            </p:nvSpPr>
            <p:spPr bwMode="auto">
              <a:xfrm>
                <a:off x="1049271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0" name="Freeform 20"/>
              <p:cNvSpPr>
                <a:spLocks noEditPoints="1"/>
              </p:cNvSpPr>
              <p:nvPr/>
            </p:nvSpPr>
            <p:spPr bwMode="auto">
              <a:xfrm>
                <a:off x="1499030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1" name="Freeform 16"/>
              <p:cNvSpPr>
                <a:spLocks noEditPoints="1"/>
              </p:cNvSpPr>
              <p:nvPr/>
            </p:nvSpPr>
            <p:spPr bwMode="auto">
              <a:xfrm>
                <a:off x="284640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2" name="Freeform 16"/>
              <p:cNvSpPr>
                <a:spLocks noEditPoints="1"/>
              </p:cNvSpPr>
              <p:nvPr/>
            </p:nvSpPr>
            <p:spPr bwMode="auto">
              <a:xfrm>
                <a:off x="3594276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3" name="Freeform 5"/>
              <p:cNvSpPr>
                <a:spLocks/>
              </p:cNvSpPr>
              <p:nvPr/>
            </p:nvSpPr>
            <p:spPr bwMode="auto">
              <a:xfrm>
                <a:off x="3296168" y="50994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4" name="Freeform 20"/>
              <p:cNvSpPr>
                <a:spLocks noEditPoints="1"/>
              </p:cNvSpPr>
              <p:nvPr/>
            </p:nvSpPr>
            <p:spPr bwMode="auto">
              <a:xfrm>
                <a:off x="4044035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55" name="Group 746"/>
              <p:cNvGrpSpPr/>
              <p:nvPr/>
            </p:nvGrpSpPr>
            <p:grpSpPr>
              <a:xfrm>
                <a:off x="4493807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68" name="Freeform 2467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9" name="Freeform 2468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56" name="Freeform 18"/>
              <p:cNvSpPr>
                <a:spLocks noEditPoints="1"/>
              </p:cNvSpPr>
              <p:nvPr/>
            </p:nvSpPr>
            <p:spPr bwMode="auto">
              <a:xfrm>
                <a:off x="545112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7" name="Freeform 19"/>
              <p:cNvSpPr>
                <a:spLocks/>
              </p:cNvSpPr>
              <p:nvPr/>
            </p:nvSpPr>
            <p:spPr bwMode="auto">
              <a:xfrm>
                <a:off x="59008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8" name="Freeform 21"/>
              <p:cNvSpPr>
                <a:spLocks noEditPoints="1"/>
              </p:cNvSpPr>
              <p:nvPr/>
            </p:nvSpPr>
            <p:spPr bwMode="auto">
              <a:xfrm>
                <a:off x="4972284" y="51062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2059" name="Freeform 23"/>
              <p:cNvSpPr>
                <a:spLocks/>
              </p:cNvSpPr>
              <p:nvPr/>
            </p:nvSpPr>
            <p:spPr bwMode="auto">
              <a:xfrm>
                <a:off x="1948789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0" name="Freeform 24"/>
              <p:cNvSpPr>
                <a:spLocks/>
              </p:cNvSpPr>
              <p:nvPr/>
            </p:nvSpPr>
            <p:spPr bwMode="auto">
              <a:xfrm>
                <a:off x="2250194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1" name="Freeform 17"/>
              <p:cNvSpPr>
                <a:spLocks/>
              </p:cNvSpPr>
              <p:nvPr/>
            </p:nvSpPr>
            <p:spPr bwMode="auto">
              <a:xfrm>
                <a:off x="2551599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2" name="Freeform 19"/>
              <p:cNvSpPr>
                <a:spLocks/>
              </p:cNvSpPr>
              <p:nvPr/>
            </p:nvSpPr>
            <p:spPr bwMode="auto">
              <a:xfrm>
                <a:off x="3857245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3" name="Freeform 7"/>
              <p:cNvSpPr>
                <a:spLocks/>
              </p:cNvSpPr>
              <p:nvPr/>
            </p:nvSpPr>
            <p:spPr bwMode="auto">
              <a:xfrm>
                <a:off x="4154301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4" name="Freeform 8"/>
              <p:cNvSpPr>
                <a:spLocks/>
              </p:cNvSpPr>
              <p:nvPr/>
            </p:nvSpPr>
            <p:spPr bwMode="auto">
              <a:xfrm>
                <a:off x="4448060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5" name="Freeform 13"/>
              <p:cNvSpPr>
                <a:spLocks/>
              </p:cNvSpPr>
              <p:nvPr/>
            </p:nvSpPr>
            <p:spPr bwMode="auto">
              <a:xfrm>
                <a:off x="4738521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6" name="Freeform 23"/>
              <p:cNvSpPr>
                <a:spLocks/>
              </p:cNvSpPr>
              <p:nvPr/>
            </p:nvSpPr>
            <p:spPr bwMode="auto">
              <a:xfrm>
                <a:off x="550971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7" name="Freeform 24"/>
              <p:cNvSpPr>
                <a:spLocks/>
              </p:cNvSpPr>
              <p:nvPr/>
            </p:nvSpPr>
            <p:spPr bwMode="auto">
              <a:xfrm>
                <a:off x="5806774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68" name="Group 740"/>
              <p:cNvGrpSpPr/>
              <p:nvPr/>
            </p:nvGrpSpPr>
            <p:grpSpPr>
              <a:xfrm>
                <a:off x="503559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6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69" name="Freeform 18"/>
              <p:cNvSpPr>
                <a:spLocks noEditPoints="1"/>
              </p:cNvSpPr>
              <p:nvPr/>
            </p:nvSpPr>
            <p:spPr bwMode="auto">
              <a:xfrm>
                <a:off x="134268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0" name="Freeform 20"/>
              <p:cNvSpPr>
                <a:spLocks noEditPoints="1"/>
              </p:cNvSpPr>
              <p:nvPr/>
            </p:nvSpPr>
            <p:spPr bwMode="auto">
              <a:xfrm>
                <a:off x="178809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1" name="Freeform 16"/>
              <p:cNvSpPr>
                <a:spLocks noEditPoints="1"/>
              </p:cNvSpPr>
              <p:nvPr/>
            </p:nvSpPr>
            <p:spPr bwMode="auto">
              <a:xfrm>
                <a:off x="3118076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2" name="Freeform 5"/>
              <p:cNvSpPr>
                <a:spLocks/>
              </p:cNvSpPr>
              <p:nvPr/>
            </p:nvSpPr>
            <p:spPr bwMode="auto">
              <a:xfrm>
                <a:off x="3563486" y="44918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3" name="Freeform 23"/>
              <p:cNvSpPr>
                <a:spLocks/>
              </p:cNvSpPr>
              <p:nvPr/>
            </p:nvSpPr>
            <p:spPr bwMode="auto">
              <a:xfrm>
                <a:off x="22335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4" name="Freeform 24"/>
              <p:cNvSpPr>
                <a:spLocks/>
              </p:cNvSpPr>
              <p:nvPr/>
            </p:nvSpPr>
            <p:spPr bwMode="auto">
              <a:xfrm>
                <a:off x="2530559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5" name="Freeform 17"/>
              <p:cNvSpPr>
                <a:spLocks/>
              </p:cNvSpPr>
              <p:nvPr/>
            </p:nvSpPr>
            <p:spPr bwMode="auto">
              <a:xfrm>
                <a:off x="2827615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6" name="Freeform 20"/>
              <p:cNvSpPr>
                <a:spLocks noEditPoints="1"/>
              </p:cNvSpPr>
              <p:nvPr/>
            </p:nvSpPr>
            <p:spPr bwMode="auto">
              <a:xfrm>
                <a:off x="88900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7" name="Freeform 23"/>
              <p:cNvSpPr>
                <a:spLocks/>
              </p:cNvSpPr>
              <p:nvPr/>
            </p:nvSpPr>
            <p:spPr bwMode="auto">
              <a:xfrm>
                <a:off x="458110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8" name="Freeform 24"/>
              <p:cNvSpPr>
                <a:spLocks/>
              </p:cNvSpPr>
              <p:nvPr/>
            </p:nvSpPr>
            <p:spPr bwMode="auto">
              <a:xfrm>
                <a:off x="75516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9" name="Freeform 17"/>
              <p:cNvSpPr>
                <a:spLocks/>
              </p:cNvSpPr>
              <p:nvPr/>
            </p:nvSpPr>
            <p:spPr bwMode="auto">
              <a:xfrm>
                <a:off x="1052222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0" name="Freeform 20"/>
              <p:cNvSpPr>
                <a:spLocks noEditPoints="1"/>
              </p:cNvSpPr>
              <p:nvPr/>
            </p:nvSpPr>
            <p:spPr bwMode="auto">
              <a:xfrm>
                <a:off x="8890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1" name="Freeform 20"/>
              <p:cNvSpPr>
                <a:spLocks noEditPoints="1"/>
              </p:cNvSpPr>
              <p:nvPr/>
            </p:nvSpPr>
            <p:spPr bwMode="auto">
              <a:xfrm>
                <a:off x="101600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2" name="Freeform 18"/>
              <p:cNvSpPr>
                <a:spLocks noEditPoints="1"/>
              </p:cNvSpPr>
              <p:nvPr/>
            </p:nvSpPr>
            <p:spPr bwMode="auto">
              <a:xfrm>
                <a:off x="5254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3" name="Freeform 19"/>
              <p:cNvSpPr>
                <a:spLocks/>
              </p:cNvSpPr>
              <p:nvPr/>
            </p:nvSpPr>
            <p:spPr bwMode="auto">
              <a:xfrm>
                <a:off x="97474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4" name="Freeform 7"/>
              <p:cNvSpPr>
                <a:spLocks/>
              </p:cNvSpPr>
              <p:nvPr/>
            </p:nvSpPr>
            <p:spPr bwMode="auto">
              <a:xfrm>
                <a:off x="127565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5" name="Freeform 8"/>
              <p:cNvSpPr>
                <a:spLocks/>
              </p:cNvSpPr>
              <p:nvPr/>
            </p:nvSpPr>
            <p:spPr bwMode="auto">
              <a:xfrm>
                <a:off x="157327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6" name="Freeform 13"/>
              <p:cNvSpPr>
                <a:spLocks/>
              </p:cNvSpPr>
              <p:nvPr/>
            </p:nvSpPr>
            <p:spPr bwMode="auto">
              <a:xfrm>
                <a:off x="186759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7" name="Freeform 23"/>
              <p:cNvSpPr>
                <a:spLocks/>
              </p:cNvSpPr>
              <p:nvPr/>
            </p:nvSpPr>
            <p:spPr bwMode="auto">
              <a:xfrm>
                <a:off x="264651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8" name="Freeform 24"/>
              <p:cNvSpPr>
                <a:spLocks/>
              </p:cNvSpPr>
              <p:nvPr/>
            </p:nvSpPr>
            <p:spPr bwMode="auto">
              <a:xfrm>
                <a:off x="2947429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9" name="Freeform 29"/>
              <p:cNvSpPr>
                <a:spLocks/>
              </p:cNvSpPr>
              <p:nvPr/>
            </p:nvSpPr>
            <p:spPr bwMode="auto">
              <a:xfrm>
                <a:off x="3248345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0" name="Freeform 17"/>
              <p:cNvSpPr>
                <a:spLocks/>
              </p:cNvSpPr>
              <p:nvPr/>
            </p:nvSpPr>
            <p:spPr bwMode="auto">
              <a:xfrm>
                <a:off x="3549261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91" name="Group 740"/>
              <p:cNvGrpSpPr/>
              <p:nvPr/>
            </p:nvGrpSpPr>
            <p:grpSpPr>
              <a:xfrm>
                <a:off x="216852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6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092" name="Group 746"/>
              <p:cNvGrpSpPr/>
              <p:nvPr/>
            </p:nvGrpSpPr>
            <p:grpSpPr>
              <a:xfrm>
                <a:off x="4585172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6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93" name="Freeform 19"/>
              <p:cNvSpPr>
                <a:spLocks/>
              </p:cNvSpPr>
              <p:nvPr/>
            </p:nvSpPr>
            <p:spPr bwMode="auto">
              <a:xfrm>
                <a:off x="506316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4" name="Freeform 7"/>
              <p:cNvSpPr>
                <a:spLocks/>
              </p:cNvSpPr>
              <p:nvPr/>
            </p:nvSpPr>
            <p:spPr bwMode="auto">
              <a:xfrm>
                <a:off x="536407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5" name="Freeform 8"/>
              <p:cNvSpPr>
                <a:spLocks/>
              </p:cNvSpPr>
              <p:nvPr/>
            </p:nvSpPr>
            <p:spPr bwMode="auto">
              <a:xfrm>
                <a:off x="566169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6" name="Freeform 23"/>
              <p:cNvSpPr>
                <a:spLocks/>
              </p:cNvSpPr>
              <p:nvPr/>
            </p:nvSpPr>
            <p:spPr bwMode="auto">
              <a:xfrm>
                <a:off x="6434017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7" name="Freeform 24"/>
              <p:cNvSpPr>
                <a:spLocks/>
              </p:cNvSpPr>
              <p:nvPr/>
            </p:nvSpPr>
            <p:spPr bwMode="auto">
              <a:xfrm>
                <a:off x="673493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8" name="Freeform 17"/>
              <p:cNvSpPr>
                <a:spLocks/>
              </p:cNvSpPr>
              <p:nvPr/>
            </p:nvSpPr>
            <p:spPr bwMode="auto">
              <a:xfrm>
                <a:off x="7035849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9" name="Freeform 18"/>
              <p:cNvSpPr>
                <a:spLocks noEditPoints="1"/>
              </p:cNvSpPr>
              <p:nvPr/>
            </p:nvSpPr>
            <p:spPr bwMode="auto">
              <a:xfrm>
                <a:off x="73301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0" name="Freeform 20"/>
              <p:cNvSpPr>
                <a:spLocks noEditPoints="1"/>
              </p:cNvSpPr>
              <p:nvPr/>
            </p:nvSpPr>
            <p:spPr bwMode="auto">
              <a:xfrm>
                <a:off x="777944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01" name="Group 740"/>
              <p:cNvGrpSpPr/>
              <p:nvPr/>
            </p:nvGrpSpPr>
            <p:grpSpPr>
              <a:xfrm>
                <a:off x="5956029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6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02" name="Freeform 16"/>
              <p:cNvSpPr>
                <a:spLocks noEditPoints="1"/>
              </p:cNvSpPr>
              <p:nvPr/>
            </p:nvSpPr>
            <p:spPr bwMode="auto">
              <a:xfrm>
                <a:off x="9124863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3" name="Freeform 16"/>
              <p:cNvSpPr>
                <a:spLocks noEditPoints="1"/>
              </p:cNvSpPr>
              <p:nvPr/>
            </p:nvSpPr>
            <p:spPr bwMode="auto">
              <a:xfrm>
                <a:off x="987175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4" name="Freeform 5"/>
              <p:cNvSpPr>
                <a:spLocks/>
              </p:cNvSpPr>
              <p:nvPr/>
            </p:nvSpPr>
            <p:spPr bwMode="auto">
              <a:xfrm>
                <a:off x="9574133" y="38118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5" name="Freeform 20"/>
              <p:cNvSpPr>
                <a:spLocks noEditPoints="1"/>
              </p:cNvSpPr>
              <p:nvPr/>
            </p:nvSpPr>
            <p:spPr bwMode="auto">
              <a:xfrm>
                <a:off x="1032102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06" name="Group 746"/>
              <p:cNvGrpSpPr/>
              <p:nvPr/>
            </p:nvGrpSpPr>
            <p:grpSpPr>
              <a:xfrm>
                <a:off x="1077030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5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07" name="Freeform 18"/>
              <p:cNvSpPr>
                <a:spLocks noEditPoints="1"/>
              </p:cNvSpPr>
              <p:nvPr/>
            </p:nvSpPr>
            <p:spPr bwMode="auto">
              <a:xfrm>
                <a:off x="11726649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8" name="Freeform 19"/>
              <p:cNvSpPr>
                <a:spLocks/>
              </p:cNvSpPr>
              <p:nvPr/>
            </p:nvSpPr>
            <p:spPr bwMode="auto">
              <a:xfrm>
                <a:off x="121505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09" name="Group 781"/>
              <p:cNvGrpSpPr/>
              <p:nvPr/>
            </p:nvGrpSpPr>
            <p:grpSpPr>
              <a:xfrm>
                <a:off x="520986" y="3124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44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10" name="Freeform 21"/>
              <p:cNvSpPr>
                <a:spLocks noEditPoints="1"/>
              </p:cNvSpPr>
              <p:nvPr/>
            </p:nvSpPr>
            <p:spPr bwMode="auto">
              <a:xfrm>
                <a:off x="11248293" y="38186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2111" name="Group 781"/>
              <p:cNvGrpSpPr/>
              <p:nvPr/>
            </p:nvGrpSpPr>
            <p:grpSpPr>
              <a:xfrm>
                <a:off x="3843582" y="37906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43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12" name="Freeform 23"/>
              <p:cNvSpPr>
                <a:spLocks/>
              </p:cNvSpPr>
              <p:nvPr/>
            </p:nvSpPr>
            <p:spPr bwMode="auto">
              <a:xfrm>
                <a:off x="822871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3" name="Freeform 24"/>
              <p:cNvSpPr>
                <a:spLocks/>
              </p:cNvSpPr>
              <p:nvPr/>
            </p:nvSpPr>
            <p:spPr bwMode="auto">
              <a:xfrm>
                <a:off x="85296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4" name="Freeform 17"/>
              <p:cNvSpPr>
                <a:spLocks/>
              </p:cNvSpPr>
              <p:nvPr/>
            </p:nvSpPr>
            <p:spPr bwMode="auto">
              <a:xfrm>
                <a:off x="8830542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5" name="Freeform 19"/>
              <p:cNvSpPr>
                <a:spLocks/>
              </p:cNvSpPr>
              <p:nvPr/>
            </p:nvSpPr>
            <p:spPr bwMode="auto">
              <a:xfrm>
                <a:off x="1015931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6" name="Freeform 7"/>
              <p:cNvSpPr>
                <a:spLocks/>
              </p:cNvSpPr>
              <p:nvPr/>
            </p:nvSpPr>
            <p:spPr bwMode="auto">
              <a:xfrm>
                <a:off x="10455748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7" name="Freeform 8"/>
              <p:cNvSpPr>
                <a:spLocks/>
              </p:cNvSpPr>
              <p:nvPr/>
            </p:nvSpPr>
            <p:spPr bwMode="auto">
              <a:xfrm>
                <a:off x="1074888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8" name="Freeform 13"/>
              <p:cNvSpPr>
                <a:spLocks/>
              </p:cNvSpPr>
              <p:nvPr/>
            </p:nvSpPr>
            <p:spPr bwMode="auto">
              <a:xfrm>
                <a:off x="1103872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9" name="Freeform 23"/>
              <p:cNvSpPr>
                <a:spLocks/>
              </p:cNvSpPr>
              <p:nvPr/>
            </p:nvSpPr>
            <p:spPr bwMode="auto">
              <a:xfrm>
                <a:off x="1180866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0" name="Freeform 24"/>
              <p:cNvSpPr>
                <a:spLocks/>
              </p:cNvSpPr>
              <p:nvPr/>
            </p:nvSpPr>
            <p:spPr bwMode="auto">
              <a:xfrm>
                <a:off x="1210510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21" name="Group 740"/>
              <p:cNvGrpSpPr/>
              <p:nvPr/>
            </p:nvGrpSpPr>
            <p:grpSpPr>
              <a:xfrm>
                <a:off x="11335165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3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22" name="Freeform 18"/>
              <p:cNvSpPr>
                <a:spLocks noEditPoints="1"/>
              </p:cNvSpPr>
              <p:nvPr/>
            </p:nvSpPr>
            <p:spPr bwMode="auto">
              <a:xfrm>
                <a:off x="7649122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3" name="Freeform 20"/>
              <p:cNvSpPr>
                <a:spLocks noEditPoints="1"/>
              </p:cNvSpPr>
              <p:nvPr/>
            </p:nvSpPr>
            <p:spPr bwMode="auto">
              <a:xfrm>
                <a:off x="8093908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4" name="Freeform 16"/>
              <p:cNvSpPr>
                <a:spLocks noEditPoints="1"/>
              </p:cNvSpPr>
              <p:nvPr/>
            </p:nvSpPr>
            <p:spPr bwMode="auto">
              <a:xfrm>
                <a:off x="9421395" y="31927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5" name="Freeform 5"/>
              <p:cNvSpPr>
                <a:spLocks/>
              </p:cNvSpPr>
              <p:nvPr/>
            </p:nvSpPr>
            <p:spPr bwMode="auto">
              <a:xfrm>
                <a:off x="9866181" y="3145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6" name="Freeform 23"/>
              <p:cNvSpPr>
                <a:spLocks/>
              </p:cNvSpPr>
              <p:nvPr/>
            </p:nvSpPr>
            <p:spPr bwMode="auto">
              <a:xfrm>
                <a:off x="8538694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7" name="Freeform 24"/>
              <p:cNvSpPr>
                <a:spLocks/>
              </p:cNvSpPr>
              <p:nvPr/>
            </p:nvSpPr>
            <p:spPr bwMode="auto">
              <a:xfrm>
                <a:off x="883512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8" name="Freeform 17"/>
              <p:cNvSpPr>
                <a:spLocks/>
              </p:cNvSpPr>
              <p:nvPr/>
            </p:nvSpPr>
            <p:spPr bwMode="auto">
              <a:xfrm>
                <a:off x="9131558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9" name="Freeform 24"/>
              <p:cNvSpPr>
                <a:spLocks/>
              </p:cNvSpPr>
              <p:nvPr/>
            </p:nvSpPr>
            <p:spPr bwMode="auto">
              <a:xfrm>
                <a:off x="125807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0" name="Freeform 29"/>
              <p:cNvSpPr>
                <a:spLocks/>
              </p:cNvSpPr>
              <p:nvPr/>
            </p:nvSpPr>
            <p:spPr bwMode="auto">
              <a:xfrm>
                <a:off x="155451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1" name="Freeform 17"/>
              <p:cNvSpPr>
                <a:spLocks/>
              </p:cNvSpPr>
              <p:nvPr/>
            </p:nvSpPr>
            <p:spPr bwMode="auto">
              <a:xfrm>
                <a:off x="18509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32" name="Group 746"/>
              <p:cNvGrpSpPr/>
              <p:nvPr/>
            </p:nvGrpSpPr>
            <p:grpSpPr>
              <a:xfrm>
                <a:off x="2877886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3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33" name="Freeform 19"/>
              <p:cNvSpPr>
                <a:spLocks/>
              </p:cNvSpPr>
              <p:nvPr/>
            </p:nvSpPr>
            <p:spPr bwMode="auto">
              <a:xfrm>
                <a:off x="335139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4" name="Freeform 7"/>
              <p:cNvSpPr>
                <a:spLocks/>
              </p:cNvSpPr>
              <p:nvPr/>
            </p:nvSpPr>
            <p:spPr bwMode="auto">
              <a:xfrm>
                <a:off x="3647822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5" name="Freeform 8"/>
              <p:cNvSpPr>
                <a:spLocks/>
              </p:cNvSpPr>
              <p:nvPr/>
            </p:nvSpPr>
            <p:spPr bwMode="auto">
              <a:xfrm>
                <a:off x="3940957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36" name="Group 781"/>
              <p:cNvGrpSpPr/>
              <p:nvPr/>
            </p:nvGrpSpPr>
            <p:grpSpPr>
              <a:xfrm>
                <a:off x="2140780" y="3124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42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37" name="Freeform 8"/>
              <p:cNvSpPr>
                <a:spLocks/>
              </p:cNvSpPr>
              <p:nvPr/>
            </p:nvSpPr>
            <p:spPr bwMode="auto">
              <a:xfrm>
                <a:off x="4230794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8" name="Freeform 23"/>
              <p:cNvSpPr>
                <a:spLocks/>
              </p:cNvSpPr>
              <p:nvPr/>
            </p:nvSpPr>
            <p:spPr bwMode="auto">
              <a:xfrm>
                <a:off x="4994148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9" name="Freeform 24"/>
              <p:cNvSpPr>
                <a:spLocks/>
              </p:cNvSpPr>
              <p:nvPr/>
            </p:nvSpPr>
            <p:spPr bwMode="auto">
              <a:xfrm>
                <a:off x="529058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0" name="Freeform 17"/>
              <p:cNvSpPr>
                <a:spLocks/>
              </p:cNvSpPr>
              <p:nvPr/>
            </p:nvSpPr>
            <p:spPr bwMode="auto">
              <a:xfrm>
                <a:off x="5587012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41" name="Group 740"/>
              <p:cNvGrpSpPr/>
              <p:nvPr/>
            </p:nvGrpSpPr>
            <p:grpSpPr>
              <a:xfrm>
                <a:off x="4520644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2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42" name="Freeform 18"/>
              <p:cNvSpPr>
                <a:spLocks noEditPoints="1"/>
              </p:cNvSpPr>
              <p:nvPr/>
            </p:nvSpPr>
            <p:spPr bwMode="auto">
              <a:xfrm>
                <a:off x="5876849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3" name="Freeform 20"/>
              <p:cNvSpPr>
                <a:spLocks noEditPoints="1"/>
              </p:cNvSpPr>
              <p:nvPr/>
            </p:nvSpPr>
            <p:spPr bwMode="auto">
              <a:xfrm>
                <a:off x="6321635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4" name="Freeform 23"/>
              <p:cNvSpPr>
                <a:spLocks/>
              </p:cNvSpPr>
              <p:nvPr/>
            </p:nvSpPr>
            <p:spPr bwMode="auto">
              <a:xfrm>
                <a:off x="676642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5" name="Freeform 24"/>
              <p:cNvSpPr>
                <a:spLocks/>
              </p:cNvSpPr>
              <p:nvPr/>
            </p:nvSpPr>
            <p:spPr bwMode="auto">
              <a:xfrm>
                <a:off x="7062853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6" name="Freeform 17"/>
              <p:cNvSpPr>
                <a:spLocks/>
              </p:cNvSpPr>
              <p:nvPr/>
            </p:nvSpPr>
            <p:spPr bwMode="auto">
              <a:xfrm>
                <a:off x="7359285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7" name="Freeform 18"/>
              <p:cNvSpPr>
                <a:spLocks noEditPoints="1"/>
              </p:cNvSpPr>
              <p:nvPr/>
            </p:nvSpPr>
            <p:spPr bwMode="auto">
              <a:xfrm>
                <a:off x="6161824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8" name="Freeform 19"/>
              <p:cNvSpPr>
                <a:spLocks/>
              </p:cNvSpPr>
              <p:nvPr/>
            </p:nvSpPr>
            <p:spPr bwMode="auto">
              <a:xfrm>
                <a:off x="6611583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9" name="Freeform 7"/>
              <p:cNvSpPr>
                <a:spLocks/>
              </p:cNvSpPr>
              <p:nvPr/>
            </p:nvSpPr>
            <p:spPr bwMode="auto">
              <a:xfrm>
                <a:off x="6912988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0" name="Freeform 8"/>
              <p:cNvSpPr>
                <a:spLocks/>
              </p:cNvSpPr>
              <p:nvPr/>
            </p:nvSpPr>
            <p:spPr bwMode="auto">
              <a:xfrm>
                <a:off x="721109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1" name="Freeform 13"/>
              <p:cNvSpPr>
                <a:spLocks/>
              </p:cNvSpPr>
              <p:nvPr/>
            </p:nvSpPr>
            <p:spPr bwMode="auto">
              <a:xfrm>
                <a:off x="75059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2" name="Freeform 23"/>
              <p:cNvSpPr>
                <a:spLocks/>
              </p:cNvSpPr>
              <p:nvPr/>
            </p:nvSpPr>
            <p:spPr bwMode="auto">
              <a:xfrm>
                <a:off x="828580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3" name="Freeform 24"/>
              <p:cNvSpPr>
                <a:spLocks/>
              </p:cNvSpPr>
              <p:nvPr/>
            </p:nvSpPr>
            <p:spPr bwMode="auto">
              <a:xfrm>
                <a:off x="85872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4" name="Freeform 29"/>
              <p:cNvSpPr>
                <a:spLocks/>
              </p:cNvSpPr>
              <p:nvPr/>
            </p:nvSpPr>
            <p:spPr bwMode="auto">
              <a:xfrm>
                <a:off x="888861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5" name="Freeform 17"/>
              <p:cNvSpPr>
                <a:spLocks/>
              </p:cNvSpPr>
              <p:nvPr/>
            </p:nvSpPr>
            <p:spPr bwMode="auto">
              <a:xfrm>
                <a:off x="919001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56" name="Group 740"/>
              <p:cNvGrpSpPr/>
              <p:nvPr/>
            </p:nvGrpSpPr>
            <p:grpSpPr>
              <a:xfrm>
                <a:off x="7807324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2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157" name="Group 746"/>
              <p:cNvGrpSpPr/>
              <p:nvPr/>
            </p:nvGrpSpPr>
            <p:grpSpPr>
              <a:xfrm>
                <a:off x="10226905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1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58" name="Freeform 19"/>
              <p:cNvSpPr>
                <a:spLocks/>
              </p:cNvSpPr>
              <p:nvPr/>
            </p:nvSpPr>
            <p:spPr bwMode="auto">
              <a:xfrm>
                <a:off x="107053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9" name="Freeform 7"/>
              <p:cNvSpPr>
                <a:spLocks/>
              </p:cNvSpPr>
              <p:nvPr/>
            </p:nvSpPr>
            <p:spPr bwMode="auto">
              <a:xfrm>
                <a:off x="11006787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0" name="Freeform 8"/>
              <p:cNvSpPr>
                <a:spLocks/>
              </p:cNvSpPr>
              <p:nvPr/>
            </p:nvSpPr>
            <p:spPr bwMode="auto">
              <a:xfrm>
                <a:off x="11304895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1" name="Freeform 23"/>
              <p:cNvSpPr>
                <a:spLocks/>
              </p:cNvSpPr>
              <p:nvPr/>
            </p:nvSpPr>
            <p:spPr bwMode="auto">
              <a:xfrm>
                <a:off x="12078195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62" name="Group 740"/>
              <p:cNvGrpSpPr/>
              <p:nvPr/>
            </p:nvGrpSpPr>
            <p:grpSpPr>
              <a:xfrm>
                <a:off x="11599718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1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163" name="Group 781"/>
              <p:cNvGrpSpPr/>
              <p:nvPr/>
            </p:nvGrpSpPr>
            <p:grpSpPr>
              <a:xfrm>
                <a:off x="6129230" y="18925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40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164" name="Group 781"/>
              <p:cNvGrpSpPr/>
              <p:nvPr/>
            </p:nvGrpSpPr>
            <p:grpSpPr>
              <a:xfrm>
                <a:off x="9484826" y="25000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9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65" name="Freeform 24"/>
              <p:cNvSpPr>
                <a:spLocks/>
              </p:cNvSpPr>
              <p:nvPr/>
            </p:nvSpPr>
            <p:spPr bwMode="auto">
              <a:xfrm>
                <a:off x="6866947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6" name="Freeform 29"/>
              <p:cNvSpPr>
                <a:spLocks/>
              </p:cNvSpPr>
              <p:nvPr/>
            </p:nvSpPr>
            <p:spPr bwMode="auto">
              <a:xfrm>
                <a:off x="71640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7" name="Freeform 17"/>
              <p:cNvSpPr>
                <a:spLocks/>
              </p:cNvSpPr>
              <p:nvPr/>
            </p:nvSpPr>
            <p:spPr bwMode="auto">
              <a:xfrm>
                <a:off x="7461059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68" name="Group 746"/>
              <p:cNvGrpSpPr/>
              <p:nvPr/>
            </p:nvGrpSpPr>
            <p:grpSpPr>
              <a:xfrm>
                <a:off x="848925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9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69" name="Freeform 19"/>
              <p:cNvSpPr>
                <a:spLocks/>
              </p:cNvSpPr>
              <p:nvPr/>
            </p:nvSpPr>
            <p:spPr bwMode="auto">
              <a:xfrm>
                <a:off x="896337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0" name="Freeform 7"/>
              <p:cNvSpPr>
                <a:spLocks/>
              </p:cNvSpPr>
              <p:nvPr/>
            </p:nvSpPr>
            <p:spPr bwMode="auto">
              <a:xfrm>
                <a:off x="9260434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1" name="Freeform 8"/>
              <p:cNvSpPr>
                <a:spLocks/>
              </p:cNvSpPr>
              <p:nvPr/>
            </p:nvSpPr>
            <p:spPr bwMode="auto">
              <a:xfrm>
                <a:off x="9554193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72" name="Group 781"/>
              <p:cNvGrpSpPr/>
              <p:nvPr/>
            </p:nvGrpSpPr>
            <p:grpSpPr>
              <a:xfrm>
                <a:off x="7751520" y="18925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8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73" name="Freeform 8"/>
              <p:cNvSpPr>
                <a:spLocks/>
              </p:cNvSpPr>
              <p:nvPr/>
            </p:nvSpPr>
            <p:spPr bwMode="auto">
              <a:xfrm>
                <a:off x="9844654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4" name="Freeform 23"/>
              <p:cNvSpPr>
                <a:spLocks/>
              </p:cNvSpPr>
              <p:nvPr/>
            </p:nvSpPr>
            <p:spPr bwMode="auto">
              <a:xfrm>
                <a:off x="1060925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5" name="Freeform 24"/>
              <p:cNvSpPr>
                <a:spLocks/>
              </p:cNvSpPr>
              <p:nvPr/>
            </p:nvSpPr>
            <p:spPr bwMode="auto">
              <a:xfrm>
                <a:off x="10906312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6" name="Freeform 17"/>
              <p:cNvSpPr>
                <a:spLocks/>
              </p:cNvSpPr>
              <p:nvPr/>
            </p:nvSpPr>
            <p:spPr bwMode="auto">
              <a:xfrm>
                <a:off x="11203368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77" name="Group 740"/>
              <p:cNvGrpSpPr/>
              <p:nvPr/>
            </p:nvGrpSpPr>
            <p:grpSpPr>
              <a:xfrm>
                <a:off x="10135128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8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78" name="Freeform 18"/>
              <p:cNvSpPr>
                <a:spLocks noEditPoints="1"/>
              </p:cNvSpPr>
              <p:nvPr/>
            </p:nvSpPr>
            <p:spPr bwMode="auto">
              <a:xfrm>
                <a:off x="11493829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9" name="Freeform 20"/>
              <p:cNvSpPr>
                <a:spLocks noEditPoints="1"/>
              </p:cNvSpPr>
              <p:nvPr/>
            </p:nvSpPr>
            <p:spPr bwMode="auto">
              <a:xfrm>
                <a:off x="11939244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0" name="Freeform 23"/>
              <p:cNvSpPr>
                <a:spLocks/>
              </p:cNvSpPr>
              <p:nvPr/>
            </p:nvSpPr>
            <p:spPr bwMode="auto">
              <a:xfrm>
                <a:off x="17705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1" name="Freeform 24"/>
              <p:cNvSpPr>
                <a:spLocks/>
              </p:cNvSpPr>
              <p:nvPr/>
            </p:nvSpPr>
            <p:spPr bwMode="auto">
              <a:xfrm>
                <a:off x="47845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2" name="Freeform 17"/>
              <p:cNvSpPr>
                <a:spLocks/>
              </p:cNvSpPr>
              <p:nvPr/>
            </p:nvSpPr>
            <p:spPr bwMode="auto">
              <a:xfrm>
                <a:off x="779861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3" name="Freeform 18"/>
              <p:cNvSpPr>
                <a:spLocks noEditPoints="1"/>
              </p:cNvSpPr>
              <p:nvPr/>
            </p:nvSpPr>
            <p:spPr bwMode="auto">
              <a:xfrm>
                <a:off x="1074671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4" name="Freeform 20"/>
              <p:cNvSpPr>
                <a:spLocks noEditPoints="1"/>
              </p:cNvSpPr>
              <p:nvPr/>
            </p:nvSpPr>
            <p:spPr bwMode="auto">
              <a:xfrm>
                <a:off x="1524430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5" name="Freeform 16"/>
              <p:cNvSpPr>
                <a:spLocks noEditPoints="1"/>
              </p:cNvSpPr>
              <p:nvPr/>
            </p:nvSpPr>
            <p:spPr bwMode="auto">
              <a:xfrm>
                <a:off x="287180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6" name="Freeform 16"/>
              <p:cNvSpPr>
                <a:spLocks noEditPoints="1"/>
              </p:cNvSpPr>
              <p:nvPr/>
            </p:nvSpPr>
            <p:spPr bwMode="auto">
              <a:xfrm>
                <a:off x="3619676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7" name="Freeform 5"/>
              <p:cNvSpPr>
                <a:spLocks/>
              </p:cNvSpPr>
              <p:nvPr/>
            </p:nvSpPr>
            <p:spPr bwMode="auto">
              <a:xfrm>
                <a:off x="3321568" y="25213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8" name="Freeform 20"/>
              <p:cNvSpPr>
                <a:spLocks noEditPoints="1"/>
              </p:cNvSpPr>
              <p:nvPr/>
            </p:nvSpPr>
            <p:spPr bwMode="auto">
              <a:xfrm>
                <a:off x="4069435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89" name="Group 746"/>
              <p:cNvGrpSpPr/>
              <p:nvPr/>
            </p:nvGrpSpPr>
            <p:grpSpPr>
              <a:xfrm>
                <a:off x="4519207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8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90" name="Freeform 18"/>
              <p:cNvSpPr>
                <a:spLocks noEditPoints="1"/>
              </p:cNvSpPr>
              <p:nvPr/>
            </p:nvSpPr>
            <p:spPr bwMode="auto">
              <a:xfrm>
                <a:off x="547652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1" name="Freeform 19"/>
              <p:cNvSpPr>
                <a:spLocks/>
              </p:cNvSpPr>
              <p:nvPr/>
            </p:nvSpPr>
            <p:spPr bwMode="auto">
              <a:xfrm>
                <a:off x="59262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2" name="Freeform 21"/>
              <p:cNvSpPr>
                <a:spLocks noEditPoints="1"/>
              </p:cNvSpPr>
              <p:nvPr/>
            </p:nvSpPr>
            <p:spPr bwMode="auto">
              <a:xfrm>
                <a:off x="4997684" y="25281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2193" name="Freeform 23"/>
              <p:cNvSpPr>
                <a:spLocks/>
              </p:cNvSpPr>
              <p:nvPr/>
            </p:nvSpPr>
            <p:spPr bwMode="auto">
              <a:xfrm>
                <a:off x="1974189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4" name="Freeform 24"/>
              <p:cNvSpPr>
                <a:spLocks/>
              </p:cNvSpPr>
              <p:nvPr/>
            </p:nvSpPr>
            <p:spPr bwMode="auto">
              <a:xfrm>
                <a:off x="2275594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5" name="Freeform 17"/>
              <p:cNvSpPr>
                <a:spLocks/>
              </p:cNvSpPr>
              <p:nvPr/>
            </p:nvSpPr>
            <p:spPr bwMode="auto">
              <a:xfrm>
                <a:off x="2576999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6" name="Freeform 19"/>
              <p:cNvSpPr>
                <a:spLocks/>
              </p:cNvSpPr>
              <p:nvPr/>
            </p:nvSpPr>
            <p:spPr bwMode="auto">
              <a:xfrm>
                <a:off x="3882645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7" name="Freeform 7"/>
              <p:cNvSpPr>
                <a:spLocks/>
              </p:cNvSpPr>
              <p:nvPr/>
            </p:nvSpPr>
            <p:spPr bwMode="auto">
              <a:xfrm>
                <a:off x="4179701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8" name="Freeform 8"/>
              <p:cNvSpPr>
                <a:spLocks/>
              </p:cNvSpPr>
              <p:nvPr/>
            </p:nvSpPr>
            <p:spPr bwMode="auto">
              <a:xfrm>
                <a:off x="4473460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9" name="Freeform 13"/>
              <p:cNvSpPr>
                <a:spLocks/>
              </p:cNvSpPr>
              <p:nvPr/>
            </p:nvSpPr>
            <p:spPr bwMode="auto">
              <a:xfrm>
                <a:off x="4763921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0" name="Freeform 23"/>
              <p:cNvSpPr>
                <a:spLocks/>
              </p:cNvSpPr>
              <p:nvPr/>
            </p:nvSpPr>
            <p:spPr bwMode="auto">
              <a:xfrm>
                <a:off x="553511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1" name="Freeform 24"/>
              <p:cNvSpPr>
                <a:spLocks/>
              </p:cNvSpPr>
              <p:nvPr/>
            </p:nvSpPr>
            <p:spPr bwMode="auto">
              <a:xfrm>
                <a:off x="5832174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02" name="Group 740"/>
              <p:cNvGrpSpPr/>
              <p:nvPr/>
            </p:nvGrpSpPr>
            <p:grpSpPr>
              <a:xfrm>
                <a:off x="506099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7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03" name="Freeform 18"/>
              <p:cNvSpPr>
                <a:spLocks noEditPoints="1"/>
              </p:cNvSpPr>
              <p:nvPr/>
            </p:nvSpPr>
            <p:spPr bwMode="auto">
              <a:xfrm>
                <a:off x="136808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4" name="Freeform 20"/>
              <p:cNvSpPr>
                <a:spLocks noEditPoints="1"/>
              </p:cNvSpPr>
              <p:nvPr/>
            </p:nvSpPr>
            <p:spPr bwMode="auto">
              <a:xfrm>
                <a:off x="181349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5" name="Freeform 16"/>
              <p:cNvSpPr>
                <a:spLocks noEditPoints="1"/>
              </p:cNvSpPr>
              <p:nvPr/>
            </p:nvSpPr>
            <p:spPr bwMode="auto">
              <a:xfrm>
                <a:off x="3143476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6" name="Freeform 5"/>
              <p:cNvSpPr>
                <a:spLocks/>
              </p:cNvSpPr>
              <p:nvPr/>
            </p:nvSpPr>
            <p:spPr bwMode="auto">
              <a:xfrm>
                <a:off x="3588886" y="19137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7" name="Freeform 23"/>
              <p:cNvSpPr>
                <a:spLocks/>
              </p:cNvSpPr>
              <p:nvPr/>
            </p:nvSpPr>
            <p:spPr bwMode="auto">
              <a:xfrm>
                <a:off x="22589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8" name="Freeform 24"/>
              <p:cNvSpPr>
                <a:spLocks/>
              </p:cNvSpPr>
              <p:nvPr/>
            </p:nvSpPr>
            <p:spPr bwMode="auto">
              <a:xfrm>
                <a:off x="2555959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9" name="Freeform 17"/>
              <p:cNvSpPr>
                <a:spLocks/>
              </p:cNvSpPr>
              <p:nvPr/>
            </p:nvSpPr>
            <p:spPr bwMode="auto">
              <a:xfrm>
                <a:off x="2853015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0" name="Freeform 20"/>
              <p:cNvSpPr>
                <a:spLocks noEditPoints="1"/>
              </p:cNvSpPr>
              <p:nvPr/>
            </p:nvSpPr>
            <p:spPr bwMode="auto">
              <a:xfrm>
                <a:off x="114300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1" name="Freeform 23"/>
              <p:cNvSpPr>
                <a:spLocks/>
              </p:cNvSpPr>
              <p:nvPr/>
            </p:nvSpPr>
            <p:spPr bwMode="auto">
              <a:xfrm>
                <a:off x="483510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2" name="Freeform 24"/>
              <p:cNvSpPr>
                <a:spLocks/>
              </p:cNvSpPr>
              <p:nvPr/>
            </p:nvSpPr>
            <p:spPr bwMode="auto">
              <a:xfrm>
                <a:off x="78056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3" name="Freeform 17"/>
              <p:cNvSpPr>
                <a:spLocks/>
              </p:cNvSpPr>
              <p:nvPr/>
            </p:nvSpPr>
            <p:spPr bwMode="auto">
              <a:xfrm>
                <a:off x="1077622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4" name="Freeform 24"/>
              <p:cNvSpPr>
                <a:spLocks/>
              </p:cNvSpPr>
              <p:nvPr/>
            </p:nvSpPr>
            <p:spPr bwMode="auto">
              <a:xfrm>
                <a:off x="178579" y="38060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5" name="Freeform 17"/>
              <p:cNvSpPr>
                <a:spLocks/>
              </p:cNvSpPr>
              <p:nvPr/>
            </p:nvSpPr>
            <p:spPr bwMode="auto">
              <a:xfrm>
                <a:off x="1872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6" name="Freeform 18"/>
              <p:cNvSpPr>
                <a:spLocks noEditPoints="1"/>
              </p:cNvSpPr>
              <p:nvPr/>
            </p:nvSpPr>
            <p:spPr bwMode="auto">
              <a:xfrm>
                <a:off x="6174524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7" name="Freeform 19"/>
              <p:cNvSpPr>
                <a:spLocks/>
              </p:cNvSpPr>
              <p:nvPr/>
            </p:nvSpPr>
            <p:spPr bwMode="auto">
              <a:xfrm>
                <a:off x="6624283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8" name="Freeform 7"/>
              <p:cNvSpPr>
                <a:spLocks/>
              </p:cNvSpPr>
              <p:nvPr/>
            </p:nvSpPr>
            <p:spPr bwMode="auto">
              <a:xfrm>
                <a:off x="6925688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9" name="Freeform 8"/>
              <p:cNvSpPr>
                <a:spLocks/>
              </p:cNvSpPr>
              <p:nvPr/>
            </p:nvSpPr>
            <p:spPr bwMode="auto">
              <a:xfrm>
                <a:off x="722379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0" name="Freeform 13"/>
              <p:cNvSpPr>
                <a:spLocks/>
              </p:cNvSpPr>
              <p:nvPr/>
            </p:nvSpPr>
            <p:spPr bwMode="auto">
              <a:xfrm>
                <a:off x="75186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1" name="Freeform 23"/>
              <p:cNvSpPr>
                <a:spLocks/>
              </p:cNvSpPr>
              <p:nvPr/>
            </p:nvSpPr>
            <p:spPr bwMode="auto">
              <a:xfrm>
                <a:off x="829850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2" name="Freeform 24"/>
              <p:cNvSpPr>
                <a:spLocks/>
              </p:cNvSpPr>
              <p:nvPr/>
            </p:nvSpPr>
            <p:spPr bwMode="auto">
              <a:xfrm>
                <a:off x="85999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3" name="Freeform 29"/>
              <p:cNvSpPr>
                <a:spLocks/>
              </p:cNvSpPr>
              <p:nvPr/>
            </p:nvSpPr>
            <p:spPr bwMode="auto">
              <a:xfrm>
                <a:off x="890131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4" name="Freeform 17"/>
              <p:cNvSpPr>
                <a:spLocks/>
              </p:cNvSpPr>
              <p:nvPr/>
            </p:nvSpPr>
            <p:spPr bwMode="auto">
              <a:xfrm>
                <a:off x="920271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25" name="Group 740"/>
              <p:cNvGrpSpPr/>
              <p:nvPr/>
            </p:nvGrpSpPr>
            <p:grpSpPr>
              <a:xfrm>
                <a:off x="7820024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7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226" name="Group 746"/>
              <p:cNvGrpSpPr/>
              <p:nvPr/>
            </p:nvGrpSpPr>
            <p:grpSpPr>
              <a:xfrm>
                <a:off x="10239605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7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27" name="Freeform 19"/>
              <p:cNvSpPr>
                <a:spLocks/>
              </p:cNvSpPr>
              <p:nvPr/>
            </p:nvSpPr>
            <p:spPr bwMode="auto">
              <a:xfrm>
                <a:off x="107180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8" name="Freeform 7"/>
              <p:cNvSpPr>
                <a:spLocks/>
              </p:cNvSpPr>
              <p:nvPr/>
            </p:nvSpPr>
            <p:spPr bwMode="auto">
              <a:xfrm>
                <a:off x="11019487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9" name="Freeform 8"/>
              <p:cNvSpPr>
                <a:spLocks/>
              </p:cNvSpPr>
              <p:nvPr/>
            </p:nvSpPr>
            <p:spPr bwMode="auto">
              <a:xfrm>
                <a:off x="11317595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0" name="Freeform 23"/>
              <p:cNvSpPr>
                <a:spLocks/>
              </p:cNvSpPr>
              <p:nvPr/>
            </p:nvSpPr>
            <p:spPr bwMode="auto">
              <a:xfrm>
                <a:off x="12090895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31" name="Group 740"/>
              <p:cNvGrpSpPr/>
              <p:nvPr/>
            </p:nvGrpSpPr>
            <p:grpSpPr>
              <a:xfrm>
                <a:off x="11612418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7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232" name="Group 781"/>
              <p:cNvGrpSpPr/>
              <p:nvPr/>
            </p:nvGrpSpPr>
            <p:grpSpPr>
              <a:xfrm>
                <a:off x="6141930" y="711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36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233" name="Group 781"/>
              <p:cNvGrpSpPr/>
              <p:nvPr/>
            </p:nvGrpSpPr>
            <p:grpSpPr>
              <a:xfrm>
                <a:off x="9497526" y="13189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5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34" name="Freeform 24"/>
              <p:cNvSpPr>
                <a:spLocks/>
              </p:cNvSpPr>
              <p:nvPr/>
            </p:nvSpPr>
            <p:spPr bwMode="auto">
              <a:xfrm>
                <a:off x="6879647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5" name="Freeform 29"/>
              <p:cNvSpPr>
                <a:spLocks/>
              </p:cNvSpPr>
              <p:nvPr/>
            </p:nvSpPr>
            <p:spPr bwMode="auto">
              <a:xfrm>
                <a:off x="71767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6" name="Freeform 17"/>
              <p:cNvSpPr>
                <a:spLocks/>
              </p:cNvSpPr>
              <p:nvPr/>
            </p:nvSpPr>
            <p:spPr bwMode="auto">
              <a:xfrm>
                <a:off x="7473759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37" name="Group 746"/>
              <p:cNvGrpSpPr/>
              <p:nvPr/>
            </p:nvGrpSpPr>
            <p:grpSpPr>
              <a:xfrm>
                <a:off x="850195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5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38" name="Freeform 19"/>
              <p:cNvSpPr>
                <a:spLocks/>
              </p:cNvSpPr>
              <p:nvPr/>
            </p:nvSpPr>
            <p:spPr bwMode="auto">
              <a:xfrm>
                <a:off x="897607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9" name="Freeform 7"/>
              <p:cNvSpPr>
                <a:spLocks/>
              </p:cNvSpPr>
              <p:nvPr/>
            </p:nvSpPr>
            <p:spPr bwMode="auto">
              <a:xfrm>
                <a:off x="9273134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0" name="Freeform 8"/>
              <p:cNvSpPr>
                <a:spLocks/>
              </p:cNvSpPr>
              <p:nvPr/>
            </p:nvSpPr>
            <p:spPr bwMode="auto">
              <a:xfrm>
                <a:off x="9566893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41" name="Group 781"/>
              <p:cNvGrpSpPr/>
              <p:nvPr/>
            </p:nvGrpSpPr>
            <p:grpSpPr>
              <a:xfrm>
                <a:off x="7764220" y="711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4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42" name="Freeform 8"/>
              <p:cNvSpPr>
                <a:spLocks/>
              </p:cNvSpPr>
              <p:nvPr/>
            </p:nvSpPr>
            <p:spPr bwMode="auto">
              <a:xfrm>
                <a:off x="9857354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3" name="Freeform 23"/>
              <p:cNvSpPr>
                <a:spLocks/>
              </p:cNvSpPr>
              <p:nvPr/>
            </p:nvSpPr>
            <p:spPr bwMode="auto">
              <a:xfrm>
                <a:off x="1062195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4" name="Freeform 24"/>
              <p:cNvSpPr>
                <a:spLocks/>
              </p:cNvSpPr>
              <p:nvPr/>
            </p:nvSpPr>
            <p:spPr bwMode="auto">
              <a:xfrm>
                <a:off x="10919012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5" name="Freeform 17"/>
              <p:cNvSpPr>
                <a:spLocks/>
              </p:cNvSpPr>
              <p:nvPr/>
            </p:nvSpPr>
            <p:spPr bwMode="auto">
              <a:xfrm>
                <a:off x="11216068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46" name="Group 740"/>
              <p:cNvGrpSpPr/>
              <p:nvPr/>
            </p:nvGrpSpPr>
            <p:grpSpPr>
              <a:xfrm>
                <a:off x="10147828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3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47" name="Freeform 18"/>
              <p:cNvSpPr>
                <a:spLocks noEditPoints="1"/>
              </p:cNvSpPr>
              <p:nvPr/>
            </p:nvSpPr>
            <p:spPr bwMode="auto">
              <a:xfrm>
                <a:off x="11506529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8" name="Freeform 20"/>
              <p:cNvSpPr>
                <a:spLocks noEditPoints="1"/>
              </p:cNvSpPr>
              <p:nvPr/>
            </p:nvSpPr>
            <p:spPr bwMode="auto">
              <a:xfrm>
                <a:off x="11951944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9" name="Freeform 23"/>
              <p:cNvSpPr>
                <a:spLocks/>
              </p:cNvSpPr>
              <p:nvPr/>
            </p:nvSpPr>
            <p:spPr bwMode="auto">
              <a:xfrm>
                <a:off x="18975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0" name="Freeform 24"/>
              <p:cNvSpPr>
                <a:spLocks/>
              </p:cNvSpPr>
              <p:nvPr/>
            </p:nvSpPr>
            <p:spPr bwMode="auto">
              <a:xfrm>
                <a:off x="49115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1" name="Freeform 17"/>
              <p:cNvSpPr>
                <a:spLocks/>
              </p:cNvSpPr>
              <p:nvPr/>
            </p:nvSpPr>
            <p:spPr bwMode="auto">
              <a:xfrm>
                <a:off x="792561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2" name="Freeform 18"/>
              <p:cNvSpPr>
                <a:spLocks noEditPoints="1"/>
              </p:cNvSpPr>
              <p:nvPr/>
            </p:nvSpPr>
            <p:spPr bwMode="auto">
              <a:xfrm>
                <a:off x="1087371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3" name="Freeform 20"/>
              <p:cNvSpPr>
                <a:spLocks noEditPoints="1"/>
              </p:cNvSpPr>
              <p:nvPr/>
            </p:nvSpPr>
            <p:spPr bwMode="auto">
              <a:xfrm>
                <a:off x="1537130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4" name="Freeform 16"/>
              <p:cNvSpPr>
                <a:spLocks noEditPoints="1"/>
              </p:cNvSpPr>
              <p:nvPr/>
            </p:nvSpPr>
            <p:spPr bwMode="auto">
              <a:xfrm>
                <a:off x="288450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5" name="Freeform 16"/>
              <p:cNvSpPr>
                <a:spLocks noEditPoints="1"/>
              </p:cNvSpPr>
              <p:nvPr/>
            </p:nvSpPr>
            <p:spPr bwMode="auto">
              <a:xfrm>
                <a:off x="3632376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6" name="Freeform 5"/>
              <p:cNvSpPr>
                <a:spLocks/>
              </p:cNvSpPr>
              <p:nvPr/>
            </p:nvSpPr>
            <p:spPr bwMode="auto">
              <a:xfrm>
                <a:off x="3334268" y="13402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7" name="Freeform 20"/>
              <p:cNvSpPr>
                <a:spLocks noEditPoints="1"/>
              </p:cNvSpPr>
              <p:nvPr/>
            </p:nvSpPr>
            <p:spPr bwMode="auto">
              <a:xfrm>
                <a:off x="4082135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58" name="Group 746"/>
              <p:cNvGrpSpPr/>
              <p:nvPr/>
            </p:nvGrpSpPr>
            <p:grpSpPr>
              <a:xfrm>
                <a:off x="4531907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3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59" name="Freeform 18"/>
              <p:cNvSpPr>
                <a:spLocks noEditPoints="1"/>
              </p:cNvSpPr>
              <p:nvPr/>
            </p:nvSpPr>
            <p:spPr bwMode="auto">
              <a:xfrm>
                <a:off x="548922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0" name="Freeform 19"/>
              <p:cNvSpPr>
                <a:spLocks/>
              </p:cNvSpPr>
              <p:nvPr/>
            </p:nvSpPr>
            <p:spPr bwMode="auto">
              <a:xfrm>
                <a:off x="59389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1" name="Freeform 21"/>
              <p:cNvSpPr>
                <a:spLocks noEditPoints="1"/>
              </p:cNvSpPr>
              <p:nvPr/>
            </p:nvSpPr>
            <p:spPr bwMode="auto">
              <a:xfrm>
                <a:off x="5010384" y="13470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2262" name="Freeform 23"/>
              <p:cNvSpPr>
                <a:spLocks/>
              </p:cNvSpPr>
              <p:nvPr/>
            </p:nvSpPr>
            <p:spPr bwMode="auto">
              <a:xfrm>
                <a:off x="1986889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3" name="Freeform 24"/>
              <p:cNvSpPr>
                <a:spLocks/>
              </p:cNvSpPr>
              <p:nvPr/>
            </p:nvSpPr>
            <p:spPr bwMode="auto">
              <a:xfrm>
                <a:off x="2288294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4" name="Freeform 17"/>
              <p:cNvSpPr>
                <a:spLocks/>
              </p:cNvSpPr>
              <p:nvPr/>
            </p:nvSpPr>
            <p:spPr bwMode="auto">
              <a:xfrm>
                <a:off x="2589699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5" name="Freeform 19"/>
              <p:cNvSpPr>
                <a:spLocks/>
              </p:cNvSpPr>
              <p:nvPr/>
            </p:nvSpPr>
            <p:spPr bwMode="auto">
              <a:xfrm>
                <a:off x="3895345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6" name="Freeform 7"/>
              <p:cNvSpPr>
                <a:spLocks/>
              </p:cNvSpPr>
              <p:nvPr/>
            </p:nvSpPr>
            <p:spPr bwMode="auto">
              <a:xfrm>
                <a:off x="4192401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7" name="Freeform 8"/>
              <p:cNvSpPr>
                <a:spLocks/>
              </p:cNvSpPr>
              <p:nvPr/>
            </p:nvSpPr>
            <p:spPr bwMode="auto">
              <a:xfrm>
                <a:off x="4486160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8" name="Freeform 13"/>
              <p:cNvSpPr>
                <a:spLocks/>
              </p:cNvSpPr>
              <p:nvPr/>
            </p:nvSpPr>
            <p:spPr bwMode="auto">
              <a:xfrm>
                <a:off x="4776621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9" name="Freeform 23"/>
              <p:cNvSpPr>
                <a:spLocks/>
              </p:cNvSpPr>
              <p:nvPr/>
            </p:nvSpPr>
            <p:spPr bwMode="auto">
              <a:xfrm>
                <a:off x="554781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0" name="Freeform 24"/>
              <p:cNvSpPr>
                <a:spLocks/>
              </p:cNvSpPr>
              <p:nvPr/>
            </p:nvSpPr>
            <p:spPr bwMode="auto">
              <a:xfrm>
                <a:off x="5844874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71" name="Group 740"/>
              <p:cNvGrpSpPr/>
              <p:nvPr/>
            </p:nvGrpSpPr>
            <p:grpSpPr>
              <a:xfrm>
                <a:off x="507369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3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72" name="Freeform 18"/>
              <p:cNvSpPr>
                <a:spLocks noEditPoints="1"/>
              </p:cNvSpPr>
              <p:nvPr/>
            </p:nvSpPr>
            <p:spPr bwMode="auto">
              <a:xfrm>
                <a:off x="138078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3" name="Freeform 20"/>
              <p:cNvSpPr>
                <a:spLocks noEditPoints="1"/>
              </p:cNvSpPr>
              <p:nvPr/>
            </p:nvSpPr>
            <p:spPr bwMode="auto">
              <a:xfrm>
                <a:off x="182619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4" name="Freeform 16"/>
              <p:cNvSpPr>
                <a:spLocks noEditPoints="1"/>
              </p:cNvSpPr>
              <p:nvPr/>
            </p:nvSpPr>
            <p:spPr bwMode="auto">
              <a:xfrm>
                <a:off x="3156176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5" name="Freeform 5"/>
              <p:cNvSpPr>
                <a:spLocks/>
              </p:cNvSpPr>
              <p:nvPr/>
            </p:nvSpPr>
            <p:spPr bwMode="auto">
              <a:xfrm>
                <a:off x="3601586" y="732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6" name="Freeform 23"/>
              <p:cNvSpPr>
                <a:spLocks/>
              </p:cNvSpPr>
              <p:nvPr/>
            </p:nvSpPr>
            <p:spPr bwMode="auto">
              <a:xfrm>
                <a:off x="22716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7" name="Freeform 24"/>
              <p:cNvSpPr>
                <a:spLocks/>
              </p:cNvSpPr>
              <p:nvPr/>
            </p:nvSpPr>
            <p:spPr bwMode="auto">
              <a:xfrm>
                <a:off x="2568659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8" name="Freeform 17"/>
              <p:cNvSpPr>
                <a:spLocks/>
              </p:cNvSpPr>
              <p:nvPr/>
            </p:nvSpPr>
            <p:spPr bwMode="auto">
              <a:xfrm>
                <a:off x="2865715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9" name="Freeform 20"/>
              <p:cNvSpPr>
                <a:spLocks noEditPoints="1"/>
              </p:cNvSpPr>
              <p:nvPr/>
            </p:nvSpPr>
            <p:spPr bwMode="auto">
              <a:xfrm>
                <a:off x="127000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0" name="Freeform 23"/>
              <p:cNvSpPr>
                <a:spLocks/>
              </p:cNvSpPr>
              <p:nvPr/>
            </p:nvSpPr>
            <p:spPr bwMode="auto">
              <a:xfrm>
                <a:off x="496210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1" name="Freeform 24"/>
              <p:cNvSpPr>
                <a:spLocks/>
              </p:cNvSpPr>
              <p:nvPr/>
            </p:nvSpPr>
            <p:spPr bwMode="auto">
              <a:xfrm>
                <a:off x="79326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2" name="Freeform 17"/>
              <p:cNvSpPr>
                <a:spLocks/>
              </p:cNvSpPr>
              <p:nvPr/>
            </p:nvSpPr>
            <p:spPr bwMode="auto">
              <a:xfrm>
                <a:off x="1090322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3" name="Freeform 18"/>
              <p:cNvSpPr>
                <a:spLocks noEditPoints="1"/>
              </p:cNvSpPr>
              <p:nvPr/>
            </p:nvSpPr>
            <p:spPr bwMode="auto">
              <a:xfrm>
                <a:off x="5635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4" name="Freeform 19"/>
              <p:cNvSpPr>
                <a:spLocks/>
              </p:cNvSpPr>
              <p:nvPr/>
            </p:nvSpPr>
            <p:spPr bwMode="auto">
              <a:xfrm>
                <a:off x="101284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5" name="Freeform 7"/>
              <p:cNvSpPr>
                <a:spLocks/>
              </p:cNvSpPr>
              <p:nvPr/>
            </p:nvSpPr>
            <p:spPr bwMode="auto">
              <a:xfrm>
                <a:off x="131375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6" name="Freeform 8"/>
              <p:cNvSpPr>
                <a:spLocks/>
              </p:cNvSpPr>
              <p:nvPr/>
            </p:nvSpPr>
            <p:spPr bwMode="auto">
              <a:xfrm>
                <a:off x="161137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7" name="Freeform 13"/>
              <p:cNvSpPr>
                <a:spLocks/>
              </p:cNvSpPr>
              <p:nvPr/>
            </p:nvSpPr>
            <p:spPr bwMode="auto">
              <a:xfrm>
                <a:off x="190569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8" name="Freeform 23"/>
              <p:cNvSpPr>
                <a:spLocks/>
              </p:cNvSpPr>
              <p:nvPr/>
            </p:nvSpPr>
            <p:spPr bwMode="auto">
              <a:xfrm>
                <a:off x="268461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9" name="Freeform 24"/>
              <p:cNvSpPr>
                <a:spLocks/>
              </p:cNvSpPr>
              <p:nvPr/>
            </p:nvSpPr>
            <p:spPr bwMode="auto">
              <a:xfrm>
                <a:off x="2985529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0" name="Freeform 29"/>
              <p:cNvSpPr>
                <a:spLocks/>
              </p:cNvSpPr>
              <p:nvPr/>
            </p:nvSpPr>
            <p:spPr bwMode="auto">
              <a:xfrm>
                <a:off x="3286445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1" name="Freeform 17"/>
              <p:cNvSpPr>
                <a:spLocks/>
              </p:cNvSpPr>
              <p:nvPr/>
            </p:nvSpPr>
            <p:spPr bwMode="auto">
              <a:xfrm>
                <a:off x="3587361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92" name="Group 740"/>
              <p:cNvGrpSpPr/>
              <p:nvPr/>
            </p:nvGrpSpPr>
            <p:grpSpPr>
              <a:xfrm>
                <a:off x="220662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3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293" name="Group 746"/>
              <p:cNvGrpSpPr/>
              <p:nvPr/>
            </p:nvGrpSpPr>
            <p:grpSpPr>
              <a:xfrm>
                <a:off x="4623272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3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94" name="Freeform 19"/>
              <p:cNvSpPr>
                <a:spLocks/>
              </p:cNvSpPr>
              <p:nvPr/>
            </p:nvSpPr>
            <p:spPr bwMode="auto">
              <a:xfrm>
                <a:off x="510126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5" name="Freeform 7"/>
              <p:cNvSpPr>
                <a:spLocks/>
              </p:cNvSpPr>
              <p:nvPr/>
            </p:nvSpPr>
            <p:spPr bwMode="auto">
              <a:xfrm>
                <a:off x="540217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6" name="Freeform 8"/>
              <p:cNvSpPr>
                <a:spLocks/>
              </p:cNvSpPr>
              <p:nvPr/>
            </p:nvSpPr>
            <p:spPr bwMode="auto">
              <a:xfrm>
                <a:off x="569979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7" name="Freeform 23"/>
              <p:cNvSpPr>
                <a:spLocks/>
              </p:cNvSpPr>
              <p:nvPr/>
            </p:nvSpPr>
            <p:spPr bwMode="auto">
              <a:xfrm>
                <a:off x="6472117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8" name="Freeform 24"/>
              <p:cNvSpPr>
                <a:spLocks/>
              </p:cNvSpPr>
              <p:nvPr/>
            </p:nvSpPr>
            <p:spPr bwMode="auto">
              <a:xfrm>
                <a:off x="677303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9" name="Freeform 17"/>
              <p:cNvSpPr>
                <a:spLocks/>
              </p:cNvSpPr>
              <p:nvPr/>
            </p:nvSpPr>
            <p:spPr bwMode="auto">
              <a:xfrm>
                <a:off x="7073949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0" name="Freeform 18"/>
              <p:cNvSpPr>
                <a:spLocks noEditPoints="1"/>
              </p:cNvSpPr>
              <p:nvPr/>
            </p:nvSpPr>
            <p:spPr bwMode="auto">
              <a:xfrm>
                <a:off x="73682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1" name="Freeform 20"/>
              <p:cNvSpPr>
                <a:spLocks noEditPoints="1"/>
              </p:cNvSpPr>
              <p:nvPr/>
            </p:nvSpPr>
            <p:spPr bwMode="auto">
              <a:xfrm>
                <a:off x="781754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302" name="Group 740"/>
              <p:cNvGrpSpPr/>
              <p:nvPr/>
            </p:nvGrpSpPr>
            <p:grpSpPr>
              <a:xfrm>
                <a:off x="5994129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2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303" name="Freeform 16"/>
              <p:cNvSpPr>
                <a:spLocks noEditPoints="1"/>
              </p:cNvSpPr>
              <p:nvPr/>
            </p:nvSpPr>
            <p:spPr bwMode="auto">
              <a:xfrm>
                <a:off x="9162963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4" name="Freeform 16"/>
              <p:cNvSpPr>
                <a:spLocks noEditPoints="1"/>
              </p:cNvSpPr>
              <p:nvPr/>
            </p:nvSpPr>
            <p:spPr bwMode="auto">
              <a:xfrm>
                <a:off x="990985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5" name="Freeform 5"/>
              <p:cNvSpPr>
                <a:spLocks/>
              </p:cNvSpPr>
              <p:nvPr/>
            </p:nvSpPr>
            <p:spPr bwMode="auto">
              <a:xfrm>
                <a:off x="9612233" y="526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6" name="Freeform 20"/>
              <p:cNvSpPr>
                <a:spLocks noEditPoints="1"/>
              </p:cNvSpPr>
              <p:nvPr/>
            </p:nvSpPr>
            <p:spPr bwMode="auto">
              <a:xfrm>
                <a:off x="1035912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307" name="Group 746"/>
              <p:cNvGrpSpPr/>
              <p:nvPr/>
            </p:nvGrpSpPr>
            <p:grpSpPr>
              <a:xfrm>
                <a:off x="1080840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2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308" name="Freeform 18"/>
              <p:cNvSpPr>
                <a:spLocks noEditPoints="1"/>
              </p:cNvSpPr>
              <p:nvPr/>
            </p:nvSpPr>
            <p:spPr bwMode="auto">
              <a:xfrm>
                <a:off x="11764749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9" name="Freeform 19"/>
              <p:cNvSpPr>
                <a:spLocks/>
              </p:cNvSpPr>
              <p:nvPr/>
            </p:nvSpPr>
            <p:spPr bwMode="auto">
              <a:xfrm>
                <a:off x="121886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10" name="Freeform 21"/>
              <p:cNvSpPr>
                <a:spLocks noEditPoints="1"/>
              </p:cNvSpPr>
              <p:nvPr/>
            </p:nvSpPr>
            <p:spPr bwMode="auto">
              <a:xfrm>
                <a:off x="11286393" y="594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2311" name="Group 781"/>
              <p:cNvGrpSpPr/>
              <p:nvPr/>
            </p:nvGrpSpPr>
            <p:grpSpPr>
              <a:xfrm>
                <a:off x="3881682" y="314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1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1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1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1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312" name="Freeform 23"/>
              <p:cNvSpPr>
                <a:spLocks/>
              </p:cNvSpPr>
              <p:nvPr/>
            </p:nvSpPr>
            <p:spPr bwMode="auto">
              <a:xfrm>
                <a:off x="826681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13" name="Freeform 24"/>
              <p:cNvSpPr>
                <a:spLocks/>
              </p:cNvSpPr>
              <p:nvPr/>
            </p:nvSpPr>
            <p:spPr bwMode="auto">
              <a:xfrm>
                <a:off x="85677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14" name="Freeform 17"/>
              <p:cNvSpPr>
                <a:spLocks/>
              </p:cNvSpPr>
              <p:nvPr/>
            </p:nvSpPr>
            <p:spPr bwMode="auto">
              <a:xfrm>
                <a:off x="8868642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15" name="Freeform 24"/>
              <p:cNvSpPr>
                <a:spLocks/>
              </p:cNvSpPr>
              <p:nvPr/>
            </p:nvSpPr>
            <p:spPr bwMode="auto">
              <a:xfrm>
                <a:off x="216679" y="46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281" name="Group 1364"/>
            <p:cNvGrpSpPr>
              <a:grpSpLocks noChangeAspect="1"/>
            </p:cNvGrpSpPr>
            <p:nvPr/>
          </p:nvGrpSpPr>
          <p:grpSpPr>
            <a:xfrm>
              <a:off x="6225545" y="63500"/>
              <a:ext cx="6198188" cy="3428988"/>
              <a:chOff x="88900" y="16253"/>
              <a:chExt cx="12361342" cy="6838572"/>
            </a:xfrm>
          </p:grpSpPr>
          <p:sp>
            <p:nvSpPr>
              <p:cNvPr id="1282" name="Freeform 5"/>
              <p:cNvSpPr>
                <a:spLocks/>
              </p:cNvSpPr>
              <p:nvPr/>
            </p:nvSpPr>
            <p:spPr bwMode="auto">
              <a:xfrm>
                <a:off x="12010713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3" name="Freeform 20"/>
              <p:cNvSpPr>
                <a:spLocks noEditPoints="1"/>
              </p:cNvSpPr>
              <p:nvPr/>
            </p:nvSpPr>
            <p:spPr bwMode="auto">
              <a:xfrm>
                <a:off x="8771670" y="532070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4" name="Freeform 7"/>
              <p:cNvSpPr>
                <a:spLocks/>
              </p:cNvSpPr>
              <p:nvPr/>
            </p:nvSpPr>
            <p:spPr bwMode="auto">
              <a:xfrm>
                <a:off x="9062450" y="532070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5" name="Freeform 8"/>
              <p:cNvSpPr>
                <a:spLocks/>
              </p:cNvSpPr>
              <p:nvPr/>
            </p:nvSpPr>
            <p:spPr bwMode="auto">
              <a:xfrm>
                <a:off x="9309524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6" name="Freeform 13"/>
              <p:cNvSpPr>
                <a:spLocks/>
              </p:cNvSpPr>
              <p:nvPr/>
            </p:nvSpPr>
            <p:spPr bwMode="auto">
              <a:xfrm>
                <a:off x="9548793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7" name="Freeform 16"/>
              <p:cNvSpPr>
                <a:spLocks noEditPoints="1"/>
              </p:cNvSpPr>
              <p:nvPr/>
            </p:nvSpPr>
            <p:spPr bwMode="auto">
              <a:xfrm>
                <a:off x="9741250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8" name="Freeform 23"/>
              <p:cNvSpPr>
                <a:spLocks/>
              </p:cNvSpPr>
              <p:nvPr/>
            </p:nvSpPr>
            <p:spPr bwMode="auto">
              <a:xfrm>
                <a:off x="10063747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9" name="Freeform 29"/>
              <p:cNvSpPr>
                <a:spLocks/>
              </p:cNvSpPr>
              <p:nvPr/>
            </p:nvSpPr>
            <p:spPr bwMode="auto">
              <a:xfrm>
                <a:off x="10550089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0" name="Freeform 32"/>
              <p:cNvSpPr>
                <a:spLocks noEditPoints="1"/>
              </p:cNvSpPr>
              <p:nvPr/>
            </p:nvSpPr>
            <p:spPr bwMode="auto">
              <a:xfrm>
                <a:off x="10745147" y="519066"/>
                <a:ext cx="249673" cy="379712"/>
              </a:xfrm>
              <a:custGeom>
                <a:avLst/>
                <a:gdLst>
                  <a:gd name="T0" fmla="*/ 34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4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3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4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4" y="100"/>
                      <a:pt x="45" y="104"/>
                      <a:pt x="34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7" y="91"/>
                      <a:pt x="53" y="78"/>
                      <a:pt x="53" y="53"/>
                    </a:cubicBezTo>
                    <a:cubicBezTo>
                      <a:pt x="53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1" name="Freeform 17"/>
              <p:cNvSpPr>
                <a:spLocks/>
              </p:cNvSpPr>
              <p:nvPr/>
            </p:nvSpPr>
            <p:spPr bwMode="auto">
              <a:xfrm>
                <a:off x="11044527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2" name="Freeform 18"/>
              <p:cNvSpPr>
                <a:spLocks noEditPoints="1"/>
              </p:cNvSpPr>
              <p:nvPr/>
            </p:nvSpPr>
            <p:spPr bwMode="auto">
              <a:xfrm>
                <a:off x="112317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3" name="Freeform 19"/>
              <p:cNvSpPr>
                <a:spLocks/>
              </p:cNvSpPr>
              <p:nvPr/>
            </p:nvSpPr>
            <p:spPr bwMode="auto">
              <a:xfrm>
                <a:off x="11530871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4" name="Freeform 20"/>
              <p:cNvSpPr>
                <a:spLocks noEditPoints="1"/>
              </p:cNvSpPr>
              <p:nvPr/>
            </p:nvSpPr>
            <p:spPr bwMode="auto">
              <a:xfrm>
                <a:off x="11720727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5" name="Freeform 5"/>
              <p:cNvSpPr>
                <a:spLocks/>
              </p:cNvSpPr>
              <p:nvPr/>
            </p:nvSpPr>
            <p:spPr bwMode="auto">
              <a:xfrm>
                <a:off x="12010713" y="29257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6" name="Freeform 9"/>
              <p:cNvSpPr>
                <a:spLocks noEditPoints="1"/>
              </p:cNvSpPr>
              <p:nvPr/>
            </p:nvSpPr>
            <p:spPr bwMode="auto">
              <a:xfrm>
                <a:off x="12197968" y="2405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4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7"/>
                      <a:pt x="17" y="54"/>
                    </a:cubicBezTo>
                    <a:cubicBezTo>
                      <a:pt x="17" y="79"/>
                      <a:pt x="23" y="91"/>
                      <a:pt x="35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7" name="Freeform 20"/>
              <p:cNvSpPr>
                <a:spLocks noEditPoints="1"/>
              </p:cNvSpPr>
              <p:nvPr/>
            </p:nvSpPr>
            <p:spPr bwMode="auto">
              <a:xfrm>
                <a:off x="8771670" y="29257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8" name="Freeform 7"/>
              <p:cNvSpPr>
                <a:spLocks/>
              </p:cNvSpPr>
              <p:nvPr/>
            </p:nvSpPr>
            <p:spPr bwMode="auto">
              <a:xfrm>
                <a:off x="9062450" y="29257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9" name="Freeform 8"/>
              <p:cNvSpPr>
                <a:spLocks/>
              </p:cNvSpPr>
              <p:nvPr/>
            </p:nvSpPr>
            <p:spPr bwMode="auto">
              <a:xfrm>
                <a:off x="9309524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0" name="Freeform 13"/>
              <p:cNvSpPr>
                <a:spLocks/>
              </p:cNvSpPr>
              <p:nvPr/>
            </p:nvSpPr>
            <p:spPr bwMode="auto">
              <a:xfrm>
                <a:off x="9548793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1" name="Freeform 16"/>
              <p:cNvSpPr>
                <a:spLocks noEditPoints="1"/>
              </p:cNvSpPr>
              <p:nvPr/>
            </p:nvSpPr>
            <p:spPr bwMode="auto">
              <a:xfrm>
                <a:off x="9741250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2" name="Freeform 23"/>
              <p:cNvSpPr>
                <a:spLocks/>
              </p:cNvSpPr>
              <p:nvPr/>
            </p:nvSpPr>
            <p:spPr bwMode="auto">
              <a:xfrm>
                <a:off x="10063747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3" name="Freeform 24"/>
              <p:cNvSpPr>
                <a:spLocks/>
              </p:cNvSpPr>
              <p:nvPr/>
            </p:nvSpPr>
            <p:spPr bwMode="auto">
              <a:xfrm>
                <a:off x="1031081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4" name="Freeform 29"/>
              <p:cNvSpPr>
                <a:spLocks/>
              </p:cNvSpPr>
              <p:nvPr/>
            </p:nvSpPr>
            <p:spPr bwMode="auto">
              <a:xfrm>
                <a:off x="1055008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5" name="Freeform 17"/>
              <p:cNvSpPr>
                <a:spLocks/>
              </p:cNvSpPr>
              <p:nvPr/>
            </p:nvSpPr>
            <p:spPr bwMode="auto">
              <a:xfrm>
                <a:off x="11044527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6" name="Freeform 18"/>
              <p:cNvSpPr>
                <a:spLocks noEditPoints="1"/>
              </p:cNvSpPr>
              <p:nvPr/>
            </p:nvSpPr>
            <p:spPr bwMode="auto">
              <a:xfrm>
                <a:off x="11231782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7" name="Freeform 19"/>
              <p:cNvSpPr>
                <a:spLocks/>
              </p:cNvSpPr>
              <p:nvPr/>
            </p:nvSpPr>
            <p:spPr bwMode="auto">
              <a:xfrm>
                <a:off x="11530871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8" name="Freeform 20"/>
              <p:cNvSpPr>
                <a:spLocks noEditPoints="1"/>
              </p:cNvSpPr>
              <p:nvPr/>
            </p:nvSpPr>
            <p:spPr bwMode="auto">
              <a:xfrm>
                <a:off x="11720727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9" name="Freeform 20"/>
              <p:cNvSpPr>
                <a:spLocks noEditPoints="1"/>
              </p:cNvSpPr>
              <p:nvPr/>
            </p:nvSpPr>
            <p:spPr bwMode="auto">
              <a:xfrm>
                <a:off x="102653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0" name="Freeform 5"/>
              <p:cNvSpPr>
                <a:spLocks/>
              </p:cNvSpPr>
              <p:nvPr/>
            </p:nvSpPr>
            <p:spPr bwMode="auto">
              <a:xfrm>
                <a:off x="12256837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1" name="Freeform 29"/>
              <p:cNvSpPr>
                <a:spLocks/>
              </p:cNvSpPr>
              <p:nvPr/>
            </p:nvSpPr>
            <p:spPr bwMode="auto">
              <a:xfrm>
                <a:off x="1079730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2" name="Freeform 18"/>
              <p:cNvSpPr>
                <a:spLocks noEditPoints="1"/>
              </p:cNvSpPr>
              <p:nvPr/>
            </p:nvSpPr>
            <p:spPr bwMode="auto">
              <a:xfrm>
                <a:off x="5000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3" name="Freeform 19"/>
              <p:cNvSpPr>
                <a:spLocks/>
              </p:cNvSpPr>
              <p:nvPr/>
            </p:nvSpPr>
            <p:spPr bwMode="auto">
              <a:xfrm>
                <a:off x="94934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4" name="Freeform 7"/>
              <p:cNvSpPr>
                <a:spLocks/>
              </p:cNvSpPr>
              <p:nvPr/>
            </p:nvSpPr>
            <p:spPr bwMode="auto">
              <a:xfrm>
                <a:off x="125025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5" name="Freeform 8"/>
              <p:cNvSpPr>
                <a:spLocks/>
              </p:cNvSpPr>
              <p:nvPr/>
            </p:nvSpPr>
            <p:spPr bwMode="auto">
              <a:xfrm>
                <a:off x="154787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6" name="Freeform 13"/>
              <p:cNvSpPr>
                <a:spLocks/>
              </p:cNvSpPr>
              <p:nvPr/>
            </p:nvSpPr>
            <p:spPr bwMode="auto">
              <a:xfrm>
                <a:off x="184219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7" name="Freeform 23"/>
              <p:cNvSpPr>
                <a:spLocks/>
              </p:cNvSpPr>
              <p:nvPr/>
            </p:nvSpPr>
            <p:spPr bwMode="auto">
              <a:xfrm>
                <a:off x="262111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8" name="Freeform 24"/>
              <p:cNvSpPr>
                <a:spLocks/>
              </p:cNvSpPr>
              <p:nvPr/>
            </p:nvSpPr>
            <p:spPr bwMode="auto">
              <a:xfrm>
                <a:off x="2922029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9" name="Freeform 29"/>
              <p:cNvSpPr>
                <a:spLocks/>
              </p:cNvSpPr>
              <p:nvPr/>
            </p:nvSpPr>
            <p:spPr bwMode="auto">
              <a:xfrm>
                <a:off x="3222945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0" name="Freeform 17"/>
              <p:cNvSpPr>
                <a:spLocks/>
              </p:cNvSpPr>
              <p:nvPr/>
            </p:nvSpPr>
            <p:spPr bwMode="auto">
              <a:xfrm>
                <a:off x="3523861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21" name="Group 740"/>
              <p:cNvGrpSpPr/>
              <p:nvPr/>
            </p:nvGrpSpPr>
            <p:grpSpPr>
              <a:xfrm>
                <a:off x="214312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91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1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322" name="Group 746"/>
              <p:cNvGrpSpPr/>
              <p:nvPr/>
            </p:nvGrpSpPr>
            <p:grpSpPr>
              <a:xfrm>
                <a:off x="4559772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91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1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23" name="Freeform 19"/>
              <p:cNvSpPr>
                <a:spLocks/>
              </p:cNvSpPr>
              <p:nvPr/>
            </p:nvSpPr>
            <p:spPr bwMode="auto">
              <a:xfrm>
                <a:off x="503776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4" name="Freeform 7"/>
              <p:cNvSpPr>
                <a:spLocks/>
              </p:cNvSpPr>
              <p:nvPr/>
            </p:nvSpPr>
            <p:spPr bwMode="auto">
              <a:xfrm>
                <a:off x="533867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5" name="Freeform 8"/>
              <p:cNvSpPr>
                <a:spLocks/>
              </p:cNvSpPr>
              <p:nvPr/>
            </p:nvSpPr>
            <p:spPr bwMode="auto">
              <a:xfrm>
                <a:off x="563629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6" name="Freeform 23"/>
              <p:cNvSpPr>
                <a:spLocks/>
              </p:cNvSpPr>
              <p:nvPr/>
            </p:nvSpPr>
            <p:spPr bwMode="auto">
              <a:xfrm>
                <a:off x="6408617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7" name="Freeform 24"/>
              <p:cNvSpPr>
                <a:spLocks/>
              </p:cNvSpPr>
              <p:nvPr/>
            </p:nvSpPr>
            <p:spPr bwMode="auto">
              <a:xfrm>
                <a:off x="670953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8" name="Freeform 17"/>
              <p:cNvSpPr>
                <a:spLocks/>
              </p:cNvSpPr>
              <p:nvPr/>
            </p:nvSpPr>
            <p:spPr bwMode="auto">
              <a:xfrm>
                <a:off x="7010449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9" name="Freeform 18"/>
              <p:cNvSpPr>
                <a:spLocks noEditPoints="1"/>
              </p:cNvSpPr>
              <p:nvPr/>
            </p:nvSpPr>
            <p:spPr bwMode="auto">
              <a:xfrm>
                <a:off x="73047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0" name="Freeform 20"/>
              <p:cNvSpPr>
                <a:spLocks noEditPoints="1"/>
              </p:cNvSpPr>
              <p:nvPr/>
            </p:nvSpPr>
            <p:spPr bwMode="auto">
              <a:xfrm>
                <a:off x="775404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31" name="Group 740"/>
              <p:cNvGrpSpPr/>
              <p:nvPr/>
            </p:nvGrpSpPr>
            <p:grpSpPr>
              <a:xfrm>
                <a:off x="5930629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91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1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32" name="Freeform 16"/>
              <p:cNvSpPr>
                <a:spLocks noEditPoints="1"/>
              </p:cNvSpPr>
              <p:nvPr/>
            </p:nvSpPr>
            <p:spPr bwMode="auto">
              <a:xfrm>
                <a:off x="9099463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3" name="Freeform 16"/>
              <p:cNvSpPr>
                <a:spLocks noEditPoints="1"/>
              </p:cNvSpPr>
              <p:nvPr/>
            </p:nvSpPr>
            <p:spPr bwMode="auto">
              <a:xfrm>
                <a:off x="984635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4" name="Freeform 5"/>
              <p:cNvSpPr>
                <a:spLocks/>
              </p:cNvSpPr>
              <p:nvPr/>
            </p:nvSpPr>
            <p:spPr bwMode="auto">
              <a:xfrm>
                <a:off x="9548733" y="63899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5" name="Freeform 20"/>
              <p:cNvSpPr>
                <a:spLocks noEditPoints="1"/>
              </p:cNvSpPr>
              <p:nvPr/>
            </p:nvSpPr>
            <p:spPr bwMode="auto">
              <a:xfrm>
                <a:off x="1029562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36" name="Group 746"/>
              <p:cNvGrpSpPr/>
              <p:nvPr/>
            </p:nvGrpSpPr>
            <p:grpSpPr>
              <a:xfrm>
                <a:off x="1074490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91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1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37" name="Freeform 18"/>
              <p:cNvSpPr>
                <a:spLocks noEditPoints="1"/>
              </p:cNvSpPr>
              <p:nvPr/>
            </p:nvSpPr>
            <p:spPr bwMode="auto">
              <a:xfrm>
                <a:off x="11701249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8" name="Freeform 19"/>
              <p:cNvSpPr>
                <a:spLocks/>
              </p:cNvSpPr>
              <p:nvPr/>
            </p:nvSpPr>
            <p:spPr bwMode="auto">
              <a:xfrm>
                <a:off x="121505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39" name="Group 781"/>
              <p:cNvGrpSpPr/>
              <p:nvPr/>
            </p:nvGrpSpPr>
            <p:grpSpPr>
              <a:xfrm>
                <a:off x="520986" y="57660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90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40" name="Freeform 21"/>
              <p:cNvSpPr>
                <a:spLocks noEditPoints="1"/>
              </p:cNvSpPr>
              <p:nvPr/>
            </p:nvSpPr>
            <p:spPr bwMode="auto">
              <a:xfrm>
                <a:off x="11222893" y="63967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341" name="Group 781"/>
              <p:cNvGrpSpPr/>
              <p:nvPr/>
            </p:nvGrpSpPr>
            <p:grpSpPr>
              <a:xfrm>
                <a:off x="3818182" y="63687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9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42" name="Freeform 23"/>
              <p:cNvSpPr>
                <a:spLocks/>
              </p:cNvSpPr>
              <p:nvPr/>
            </p:nvSpPr>
            <p:spPr bwMode="auto">
              <a:xfrm>
                <a:off x="820331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3" name="Freeform 24"/>
              <p:cNvSpPr>
                <a:spLocks/>
              </p:cNvSpPr>
              <p:nvPr/>
            </p:nvSpPr>
            <p:spPr bwMode="auto">
              <a:xfrm>
                <a:off x="85042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4" name="Freeform 17"/>
              <p:cNvSpPr>
                <a:spLocks/>
              </p:cNvSpPr>
              <p:nvPr/>
            </p:nvSpPr>
            <p:spPr bwMode="auto">
              <a:xfrm>
                <a:off x="8805142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5" name="Freeform 19"/>
              <p:cNvSpPr>
                <a:spLocks/>
              </p:cNvSpPr>
              <p:nvPr/>
            </p:nvSpPr>
            <p:spPr bwMode="auto">
              <a:xfrm>
                <a:off x="1013391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6" name="Freeform 7"/>
              <p:cNvSpPr>
                <a:spLocks/>
              </p:cNvSpPr>
              <p:nvPr/>
            </p:nvSpPr>
            <p:spPr bwMode="auto">
              <a:xfrm>
                <a:off x="10430348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7" name="Freeform 8"/>
              <p:cNvSpPr>
                <a:spLocks/>
              </p:cNvSpPr>
              <p:nvPr/>
            </p:nvSpPr>
            <p:spPr bwMode="auto">
              <a:xfrm>
                <a:off x="1072348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8" name="Freeform 13"/>
              <p:cNvSpPr>
                <a:spLocks/>
              </p:cNvSpPr>
              <p:nvPr/>
            </p:nvSpPr>
            <p:spPr bwMode="auto">
              <a:xfrm>
                <a:off x="1101332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9" name="Freeform 23"/>
              <p:cNvSpPr>
                <a:spLocks/>
              </p:cNvSpPr>
              <p:nvPr/>
            </p:nvSpPr>
            <p:spPr bwMode="auto">
              <a:xfrm>
                <a:off x="1178326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0" name="Freeform 24"/>
              <p:cNvSpPr>
                <a:spLocks/>
              </p:cNvSpPr>
              <p:nvPr/>
            </p:nvSpPr>
            <p:spPr bwMode="auto">
              <a:xfrm>
                <a:off x="1207970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51" name="Group 740"/>
              <p:cNvGrpSpPr/>
              <p:nvPr/>
            </p:nvGrpSpPr>
            <p:grpSpPr>
              <a:xfrm>
                <a:off x="11309765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8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52" name="Freeform 18"/>
              <p:cNvSpPr>
                <a:spLocks noEditPoints="1"/>
              </p:cNvSpPr>
              <p:nvPr/>
            </p:nvSpPr>
            <p:spPr bwMode="auto">
              <a:xfrm>
                <a:off x="7623722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3" name="Freeform 20"/>
              <p:cNvSpPr>
                <a:spLocks noEditPoints="1"/>
              </p:cNvSpPr>
              <p:nvPr/>
            </p:nvSpPr>
            <p:spPr bwMode="auto">
              <a:xfrm>
                <a:off x="8068508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4" name="Freeform 16"/>
              <p:cNvSpPr>
                <a:spLocks noEditPoints="1"/>
              </p:cNvSpPr>
              <p:nvPr/>
            </p:nvSpPr>
            <p:spPr bwMode="auto">
              <a:xfrm>
                <a:off x="939599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5" name="Freeform 5"/>
              <p:cNvSpPr>
                <a:spLocks/>
              </p:cNvSpPr>
              <p:nvPr/>
            </p:nvSpPr>
            <p:spPr bwMode="auto">
              <a:xfrm>
                <a:off x="9840781" y="57872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6" name="Freeform 23"/>
              <p:cNvSpPr>
                <a:spLocks/>
              </p:cNvSpPr>
              <p:nvPr/>
            </p:nvSpPr>
            <p:spPr bwMode="auto">
              <a:xfrm>
                <a:off x="8513294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7" name="Freeform 24"/>
              <p:cNvSpPr>
                <a:spLocks/>
              </p:cNvSpPr>
              <p:nvPr/>
            </p:nvSpPr>
            <p:spPr bwMode="auto">
              <a:xfrm>
                <a:off x="880972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8" name="Freeform 17"/>
              <p:cNvSpPr>
                <a:spLocks/>
              </p:cNvSpPr>
              <p:nvPr/>
            </p:nvSpPr>
            <p:spPr bwMode="auto">
              <a:xfrm>
                <a:off x="9106158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9" name="Freeform 24"/>
              <p:cNvSpPr>
                <a:spLocks/>
              </p:cNvSpPr>
              <p:nvPr/>
            </p:nvSpPr>
            <p:spPr bwMode="auto">
              <a:xfrm>
                <a:off x="123267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0" name="Freeform 29"/>
              <p:cNvSpPr>
                <a:spLocks/>
              </p:cNvSpPr>
              <p:nvPr/>
            </p:nvSpPr>
            <p:spPr bwMode="auto">
              <a:xfrm>
                <a:off x="152911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1" name="Freeform 17"/>
              <p:cNvSpPr>
                <a:spLocks/>
              </p:cNvSpPr>
              <p:nvPr/>
            </p:nvSpPr>
            <p:spPr bwMode="auto">
              <a:xfrm>
                <a:off x="182554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62" name="Group 746"/>
              <p:cNvGrpSpPr/>
              <p:nvPr/>
            </p:nvGrpSpPr>
            <p:grpSpPr>
              <a:xfrm>
                <a:off x="2852486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8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63" name="Freeform 19"/>
              <p:cNvSpPr>
                <a:spLocks/>
              </p:cNvSpPr>
              <p:nvPr/>
            </p:nvSpPr>
            <p:spPr bwMode="auto">
              <a:xfrm>
                <a:off x="332599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4" name="Freeform 7"/>
              <p:cNvSpPr>
                <a:spLocks/>
              </p:cNvSpPr>
              <p:nvPr/>
            </p:nvSpPr>
            <p:spPr bwMode="auto">
              <a:xfrm>
                <a:off x="3622422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5" name="Freeform 8"/>
              <p:cNvSpPr>
                <a:spLocks/>
              </p:cNvSpPr>
              <p:nvPr/>
            </p:nvSpPr>
            <p:spPr bwMode="auto">
              <a:xfrm>
                <a:off x="3915557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66" name="Group 781"/>
              <p:cNvGrpSpPr/>
              <p:nvPr/>
            </p:nvGrpSpPr>
            <p:grpSpPr>
              <a:xfrm>
                <a:off x="2115380" y="57660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7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67" name="Freeform 8"/>
              <p:cNvSpPr>
                <a:spLocks/>
              </p:cNvSpPr>
              <p:nvPr/>
            </p:nvSpPr>
            <p:spPr bwMode="auto">
              <a:xfrm>
                <a:off x="4205394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8" name="Freeform 23"/>
              <p:cNvSpPr>
                <a:spLocks/>
              </p:cNvSpPr>
              <p:nvPr/>
            </p:nvSpPr>
            <p:spPr bwMode="auto">
              <a:xfrm>
                <a:off x="4968748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9" name="Freeform 24"/>
              <p:cNvSpPr>
                <a:spLocks/>
              </p:cNvSpPr>
              <p:nvPr/>
            </p:nvSpPr>
            <p:spPr bwMode="auto">
              <a:xfrm>
                <a:off x="526518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0" name="Freeform 17"/>
              <p:cNvSpPr>
                <a:spLocks/>
              </p:cNvSpPr>
              <p:nvPr/>
            </p:nvSpPr>
            <p:spPr bwMode="auto">
              <a:xfrm>
                <a:off x="5561612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71" name="Group 740"/>
              <p:cNvGrpSpPr/>
              <p:nvPr/>
            </p:nvGrpSpPr>
            <p:grpSpPr>
              <a:xfrm>
                <a:off x="4495244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7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72" name="Freeform 18"/>
              <p:cNvSpPr>
                <a:spLocks noEditPoints="1"/>
              </p:cNvSpPr>
              <p:nvPr/>
            </p:nvSpPr>
            <p:spPr bwMode="auto">
              <a:xfrm>
                <a:off x="5851449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3" name="Freeform 20"/>
              <p:cNvSpPr>
                <a:spLocks noEditPoints="1"/>
              </p:cNvSpPr>
              <p:nvPr/>
            </p:nvSpPr>
            <p:spPr bwMode="auto">
              <a:xfrm>
                <a:off x="629623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4" name="Freeform 23"/>
              <p:cNvSpPr>
                <a:spLocks/>
              </p:cNvSpPr>
              <p:nvPr/>
            </p:nvSpPr>
            <p:spPr bwMode="auto">
              <a:xfrm>
                <a:off x="674102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5" name="Freeform 24"/>
              <p:cNvSpPr>
                <a:spLocks/>
              </p:cNvSpPr>
              <p:nvPr/>
            </p:nvSpPr>
            <p:spPr bwMode="auto">
              <a:xfrm>
                <a:off x="7037453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6" name="Freeform 17"/>
              <p:cNvSpPr>
                <a:spLocks/>
              </p:cNvSpPr>
              <p:nvPr/>
            </p:nvSpPr>
            <p:spPr bwMode="auto">
              <a:xfrm>
                <a:off x="7333885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7" name="Freeform 18"/>
              <p:cNvSpPr>
                <a:spLocks noEditPoints="1"/>
              </p:cNvSpPr>
              <p:nvPr/>
            </p:nvSpPr>
            <p:spPr bwMode="auto">
              <a:xfrm>
                <a:off x="6136424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8" name="Freeform 19"/>
              <p:cNvSpPr>
                <a:spLocks/>
              </p:cNvSpPr>
              <p:nvPr/>
            </p:nvSpPr>
            <p:spPr bwMode="auto">
              <a:xfrm>
                <a:off x="6586183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9" name="Freeform 7"/>
              <p:cNvSpPr>
                <a:spLocks/>
              </p:cNvSpPr>
              <p:nvPr/>
            </p:nvSpPr>
            <p:spPr bwMode="auto">
              <a:xfrm>
                <a:off x="6887588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0" name="Freeform 8"/>
              <p:cNvSpPr>
                <a:spLocks/>
              </p:cNvSpPr>
              <p:nvPr/>
            </p:nvSpPr>
            <p:spPr bwMode="auto">
              <a:xfrm>
                <a:off x="718569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1" name="Freeform 13"/>
              <p:cNvSpPr>
                <a:spLocks/>
              </p:cNvSpPr>
              <p:nvPr/>
            </p:nvSpPr>
            <p:spPr bwMode="auto">
              <a:xfrm>
                <a:off x="74805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2" name="Freeform 23"/>
              <p:cNvSpPr>
                <a:spLocks/>
              </p:cNvSpPr>
              <p:nvPr/>
            </p:nvSpPr>
            <p:spPr bwMode="auto">
              <a:xfrm>
                <a:off x="826040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3" name="Freeform 24"/>
              <p:cNvSpPr>
                <a:spLocks/>
              </p:cNvSpPr>
              <p:nvPr/>
            </p:nvSpPr>
            <p:spPr bwMode="auto">
              <a:xfrm>
                <a:off x="85618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4" name="Freeform 29"/>
              <p:cNvSpPr>
                <a:spLocks/>
              </p:cNvSpPr>
              <p:nvPr/>
            </p:nvSpPr>
            <p:spPr bwMode="auto">
              <a:xfrm>
                <a:off x="886321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5" name="Freeform 17"/>
              <p:cNvSpPr>
                <a:spLocks/>
              </p:cNvSpPr>
              <p:nvPr/>
            </p:nvSpPr>
            <p:spPr bwMode="auto">
              <a:xfrm>
                <a:off x="916461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86" name="Group 740"/>
              <p:cNvGrpSpPr/>
              <p:nvPr/>
            </p:nvGrpSpPr>
            <p:grpSpPr>
              <a:xfrm>
                <a:off x="7781924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7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387" name="Group 746"/>
              <p:cNvGrpSpPr/>
              <p:nvPr/>
            </p:nvGrpSpPr>
            <p:grpSpPr>
              <a:xfrm>
                <a:off x="10201505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7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88" name="Freeform 19"/>
              <p:cNvSpPr>
                <a:spLocks/>
              </p:cNvSpPr>
              <p:nvPr/>
            </p:nvSpPr>
            <p:spPr bwMode="auto">
              <a:xfrm>
                <a:off x="106799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9" name="Freeform 7"/>
              <p:cNvSpPr>
                <a:spLocks/>
              </p:cNvSpPr>
              <p:nvPr/>
            </p:nvSpPr>
            <p:spPr bwMode="auto">
              <a:xfrm>
                <a:off x="10981387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0" name="Freeform 8"/>
              <p:cNvSpPr>
                <a:spLocks/>
              </p:cNvSpPr>
              <p:nvPr/>
            </p:nvSpPr>
            <p:spPr bwMode="auto">
              <a:xfrm>
                <a:off x="11279495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1" name="Freeform 23"/>
              <p:cNvSpPr>
                <a:spLocks/>
              </p:cNvSpPr>
              <p:nvPr/>
            </p:nvSpPr>
            <p:spPr bwMode="auto">
              <a:xfrm>
                <a:off x="12052795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92" name="Group 740"/>
              <p:cNvGrpSpPr/>
              <p:nvPr/>
            </p:nvGrpSpPr>
            <p:grpSpPr>
              <a:xfrm>
                <a:off x="11574318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6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393" name="Group 781"/>
              <p:cNvGrpSpPr/>
              <p:nvPr/>
            </p:nvGrpSpPr>
            <p:grpSpPr>
              <a:xfrm>
                <a:off x="6103830" y="44706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85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394" name="Group 781"/>
              <p:cNvGrpSpPr/>
              <p:nvPr/>
            </p:nvGrpSpPr>
            <p:grpSpPr>
              <a:xfrm>
                <a:off x="9459426" y="50781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4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95" name="Freeform 24"/>
              <p:cNvSpPr>
                <a:spLocks/>
              </p:cNvSpPr>
              <p:nvPr/>
            </p:nvSpPr>
            <p:spPr bwMode="auto">
              <a:xfrm>
                <a:off x="6841547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6" name="Freeform 29"/>
              <p:cNvSpPr>
                <a:spLocks/>
              </p:cNvSpPr>
              <p:nvPr/>
            </p:nvSpPr>
            <p:spPr bwMode="auto">
              <a:xfrm>
                <a:off x="71386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7" name="Freeform 17"/>
              <p:cNvSpPr>
                <a:spLocks/>
              </p:cNvSpPr>
              <p:nvPr/>
            </p:nvSpPr>
            <p:spPr bwMode="auto">
              <a:xfrm>
                <a:off x="7435659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98" name="Group 746"/>
              <p:cNvGrpSpPr/>
              <p:nvPr/>
            </p:nvGrpSpPr>
            <p:grpSpPr>
              <a:xfrm>
                <a:off x="846385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4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99" name="Freeform 19"/>
              <p:cNvSpPr>
                <a:spLocks/>
              </p:cNvSpPr>
              <p:nvPr/>
            </p:nvSpPr>
            <p:spPr bwMode="auto">
              <a:xfrm>
                <a:off x="893797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0" name="Freeform 7"/>
              <p:cNvSpPr>
                <a:spLocks/>
              </p:cNvSpPr>
              <p:nvPr/>
            </p:nvSpPr>
            <p:spPr bwMode="auto">
              <a:xfrm>
                <a:off x="9235034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1" name="Freeform 8"/>
              <p:cNvSpPr>
                <a:spLocks/>
              </p:cNvSpPr>
              <p:nvPr/>
            </p:nvSpPr>
            <p:spPr bwMode="auto">
              <a:xfrm>
                <a:off x="9528793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02" name="Group 781"/>
              <p:cNvGrpSpPr/>
              <p:nvPr/>
            </p:nvGrpSpPr>
            <p:grpSpPr>
              <a:xfrm>
                <a:off x="7726120" y="44706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3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03" name="Freeform 8"/>
              <p:cNvSpPr>
                <a:spLocks/>
              </p:cNvSpPr>
              <p:nvPr/>
            </p:nvSpPr>
            <p:spPr bwMode="auto">
              <a:xfrm>
                <a:off x="9819254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4" name="Freeform 23"/>
              <p:cNvSpPr>
                <a:spLocks/>
              </p:cNvSpPr>
              <p:nvPr/>
            </p:nvSpPr>
            <p:spPr bwMode="auto">
              <a:xfrm>
                <a:off x="1058385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5" name="Freeform 24"/>
              <p:cNvSpPr>
                <a:spLocks/>
              </p:cNvSpPr>
              <p:nvPr/>
            </p:nvSpPr>
            <p:spPr bwMode="auto">
              <a:xfrm>
                <a:off x="10880912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6" name="Freeform 17"/>
              <p:cNvSpPr>
                <a:spLocks/>
              </p:cNvSpPr>
              <p:nvPr/>
            </p:nvSpPr>
            <p:spPr bwMode="auto">
              <a:xfrm>
                <a:off x="11177968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07" name="Group 740"/>
              <p:cNvGrpSpPr/>
              <p:nvPr/>
            </p:nvGrpSpPr>
            <p:grpSpPr>
              <a:xfrm>
                <a:off x="10109728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3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08" name="Freeform 18"/>
              <p:cNvSpPr>
                <a:spLocks noEditPoints="1"/>
              </p:cNvSpPr>
              <p:nvPr/>
            </p:nvSpPr>
            <p:spPr bwMode="auto">
              <a:xfrm>
                <a:off x="11468429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9" name="Freeform 20"/>
              <p:cNvSpPr>
                <a:spLocks noEditPoints="1"/>
              </p:cNvSpPr>
              <p:nvPr/>
            </p:nvSpPr>
            <p:spPr bwMode="auto">
              <a:xfrm>
                <a:off x="11913844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0" name="Freeform 23"/>
              <p:cNvSpPr>
                <a:spLocks/>
              </p:cNvSpPr>
              <p:nvPr/>
            </p:nvSpPr>
            <p:spPr bwMode="auto">
              <a:xfrm>
                <a:off x="15165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1" name="Freeform 24"/>
              <p:cNvSpPr>
                <a:spLocks/>
              </p:cNvSpPr>
              <p:nvPr/>
            </p:nvSpPr>
            <p:spPr bwMode="auto">
              <a:xfrm>
                <a:off x="45305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2" name="Freeform 17"/>
              <p:cNvSpPr>
                <a:spLocks/>
              </p:cNvSpPr>
              <p:nvPr/>
            </p:nvSpPr>
            <p:spPr bwMode="auto">
              <a:xfrm>
                <a:off x="754461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3" name="Freeform 18"/>
              <p:cNvSpPr>
                <a:spLocks noEditPoints="1"/>
              </p:cNvSpPr>
              <p:nvPr/>
            </p:nvSpPr>
            <p:spPr bwMode="auto">
              <a:xfrm>
                <a:off x="1049271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4" name="Freeform 20"/>
              <p:cNvSpPr>
                <a:spLocks noEditPoints="1"/>
              </p:cNvSpPr>
              <p:nvPr/>
            </p:nvSpPr>
            <p:spPr bwMode="auto">
              <a:xfrm>
                <a:off x="1499030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5" name="Freeform 16"/>
              <p:cNvSpPr>
                <a:spLocks noEditPoints="1"/>
              </p:cNvSpPr>
              <p:nvPr/>
            </p:nvSpPr>
            <p:spPr bwMode="auto">
              <a:xfrm>
                <a:off x="284640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6" name="Freeform 16"/>
              <p:cNvSpPr>
                <a:spLocks noEditPoints="1"/>
              </p:cNvSpPr>
              <p:nvPr/>
            </p:nvSpPr>
            <p:spPr bwMode="auto">
              <a:xfrm>
                <a:off x="3594276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7" name="Freeform 5"/>
              <p:cNvSpPr>
                <a:spLocks/>
              </p:cNvSpPr>
              <p:nvPr/>
            </p:nvSpPr>
            <p:spPr bwMode="auto">
              <a:xfrm>
                <a:off x="3296168" y="50994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8" name="Freeform 20"/>
              <p:cNvSpPr>
                <a:spLocks noEditPoints="1"/>
              </p:cNvSpPr>
              <p:nvPr/>
            </p:nvSpPr>
            <p:spPr bwMode="auto">
              <a:xfrm>
                <a:off x="4044035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19" name="Group 746"/>
              <p:cNvGrpSpPr/>
              <p:nvPr/>
            </p:nvGrpSpPr>
            <p:grpSpPr>
              <a:xfrm>
                <a:off x="4493807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3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20" name="Freeform 18"/>
              <p:cNvSpPr>
                <a:spLocks noEditPoints="1"/>
              </p:cNvSpPr>
              <p:nvPr/>
            </p:nvSpPr>
            <p:spPr bwMode="auto">
              <a:xfrm>
                <a:off x="545112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1" name="Freeform 19"/>
              <p:cNvSpPr>
                <a:spLocks/>
              </p:cNvSpPr>
              <p:nvPr/>
            </p:nvSpPr>
            <p:spPr bwMode="auto">
              <a:xfrm>
                <a:off x="59008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2" name="Freeform 21"/>
              <p:cNvSpPr>
                <a:spLocks noEditPoints="1"/>
              </p:cNvSpPr>
              <p:nvPr/>
            </p:nvSpPr>
            <p:spPr bwMode="auto">
              <a:xfrm>
                <a:off x="4972284" y="51062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1423" name="Freeform 23"/>
              <p:cNvSpPr>
                <a:spLocks/>
              </p:cNvSpPr>
              <p:nvPr/>
            </p:nvSpPr>
            <p:spPr bwMode="auto">
              <a:xfrm>
                <a:off x="1948789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4" name="Freeform 24"/>
              <p:cNvSpPr>
                <a:spLocks/>
              </p:cNvSpPr>
              <p:nvPr/>
            </p:nvSpPr>
            <p:spPr bwMode="auto">
              <a:xfrm>
                <a:off x="2250194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5" name="Freeform 17"/>
              <p:cNvSpPr>
                <a:spLocks/>
              </p:cNvSpPr>
              <p:nvPr/>
            </p:nvSpPr>
            <p:spPr bwMode="auto">
              <a:xfrm>
                <a:off x="2551599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6" name="Freeform 19"/>
              <p:cNvSpPr>
                <a:spLocks/>
              </p:cNvSpPr>
              <p:nvPr/>
            </p:nvSpPr>
            <p:spPr bwMode="auto">
              <a:xfrm>
                <a:off x="3857245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7" name="Freeform 7"/>
              <p:cNvSpPr>
                <a:spLocks/>
              </p:cNvSpPr>
              <p:nvPr/>
            </p:nvSpPr>
            <p:spPr bwMode="auto">
              <a:xfrm>
                <a:off x="4154301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8" name="Freeform 8"/>
              <p:cNvSpPr>
                <a:spLocks/>
              </p:cNvSpPr>
              <p:nvPr/>
            </p:nvSpPr>
            <p:spPr bwMode="auto">
              <a:xfrm>
                <a:off x="4448060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9" name="Freeform 13"/>
              <p:cNvSpPr>
                <a:spLocks/>
              </p:cNvSpPr>
              <p:nvPr/>
            </p:nvSpPr>
            <p:spPr bwMode="auto">
              <a:xfrm>
                <a:off x="4738521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0" name="Freeform 23"/>
              <p:cNvSpPr>
                <a:spLocks/>
              </p:cNvSpPr>
              <p:nvPr/>
            </p:nvSpPr>
            <p:spPr bwMode="auto">
              <a:xfrm>
                <a:off x="550971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1" name="Freeform 24"/>
              <p:cNvSpPr>
                <a:spLocks/>
              </p:cNvSpPr>
              <p:nvPr/>
            </p:nvSpPr>
            <p:spPr bwMode="auto">
              <a:xfrm>
                <a:off x="5806774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32" name="Group 740"/>
              <p:cNvGrpSpPr/>
              <p:nvPr/>
            </p:nvGrpSpPr>
            <p:grpSpPr>
              <a:xfrm>
                <a:off x="503559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3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33" name="Freeform 18"/>
              <p:cNvSpPr>
                <a:spLocks noEditPoints="1"/>
              </p:cNvSpPr>
              <p:nvPr/>
            </p:nvSpPr>
            <p:spPr bwMode="auto">
              <a:xfrm>
                <a:off x="134268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4" name="Freeform 20"/>
              <p:cNvSpPr>
                <a:spLocks noEditPoints="1"/>
              </p:cNvSpPr>
              <p:nvPr/>
            </p:nvSpPr>
            <p:spPr bwMode="auto">
              <a:xfrm>
                <a:off x="178809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5" name="Freeform 16"/>
              <p:cNvSpPr>
                <a:spLocks noEditPoints="1"/>
              </p:cNvSpPr>
              <p:nvPr/>
            </p:nvSpPr>
            <p:spPr bwMode="auto">
              <a:xfrm>
                <a:off x="3118076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6" name="Freeform 5"/>
              <p:cNvSpPr>
                <a:spLocks/>
              </p:cNvSpPr>
              <p:nvPr/>
            </p:nvSpPr>
            <p:spPr bwMode="auto">
              <a:xfrm>
                <a:off x="3563486" y="44918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7" name="Freeform 23"/>
              <p:cNvSpPr>
                <a:spLocks/>
              </p:cNvSpPr>
              <p:nvPr/>
            </p:nvSpPr>
            <p:spPr bwMode="auto">
              <a:xfrm>
                <a:off x="22335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8" name="Freeform 24"/>
              <p:cNvSpPr>
                <a:spLocks/>
              </p:cNvSpPr>
              <p:nvPr/>
            </p:nvSpPr>
            <p:spPr bwMode="auto">
              <a:xfrm>
                <a:off x="2530559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9" name="Freeform 17"/>
              <p:cNvSpPr>
                <a:spLocks/>
              </p:cNvSpPr>
              <p:nvPr/>
            </p:nvSpPr>
            <p:spPr bwMode="auto">
              <a:xfrm>
                <a:off x="2827615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0" name="Freeform 20"/>
              <p:cNvSpPr>
                <a:spLocks noEditPoints="1"/>
              </p:cNvSpPr>
              <p:nvPr/>
            </p:nvSpPr>
            <p:spPr bwMode="auto">
              <a:xfrm>
                <a:off x="88900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1" name="Freeform 23"/>
              <p:cNvSpPr>
                <a:spLocks/>
              </p:cNvSpPr>
              <p:nvPr/>
            </p:nvSpPr>
            <p:spPr bwMode="auto">
              <a:xfrm>
                <a:off x="458110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2" name="Freeform 24"/>
              <p:cNvSpPr>
                <a:spLocks/>
              </p:cNvSpPr>
              <p:nvPr/>
            </p:nvSpPr>
            <p:spPr bwMode="auto">
              <a:xfrm>
                <a:off x="75516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3" name="Freeform 17"/>
              <p:cNvSpPr>
                <a:spLocks/>
              </p:cNvSpPr>
              <p:nvPr/>
            </p:nvSpPr>
            <p:spPr bwMode="auto">
              <a:xfrm>
                <a:off x="1052222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4" name="Freeform 20"/>
              <p:cNvSpPr>
                <a:spLocks noEditPoints="1"/>
              </p:cNvSpPr>
              <p:nvPr/>
            </p:nvSpPr>
            <p:spPr bwMode="auto">
              <a:xfrm>
                <a:off x="8890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5" name="Freeform 20"/>
              <p:cNvSpPr>
                <a:spLocks noEditPoints="1"/>
              </p:cNvSpPr>
              <p:nvPr/>
            </p:nvSpPr>
            <p:spPr bwMode="auto">
              <a:xfrm>
                <a:off x="101600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6" name="Freeform 18"/>
              <p:cNvSpPr>
                <a:spLocks noEditPoints="1"/>
              </p:cNvSpPr>
              <p:nvPr/>
            </p:nvSpPr>
            <p:spPr bwMode="auto">
              <a:xfrm>
                <a:off x="5254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7" name="Freeform 19"/>
              <p:cNvSpPr>
                <a:spLocks/>
              </p:cNvSpPr>
              <p:nvPr/>
            </p:nvSpPr>
            <p:spPr bwMode="auto">
              <a:xfrm>
                <a:off x="97474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8" name="Freeform 7"/>
              <p:cNvSpPr>
                <a:spLocks/>
              </p:cNvSpPr>
              <p:nvPr/>
            </p:nvSpPr>
            <p:spPr bwMode="auto">
              <a:xfrm>
                <a:off x="127565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9" name="Freeform 8"/>
              <p:cNvSpPr>
                <a:spLocks/>
              </p:cNvSpPr>
              <p:nvPr/>
            </p:nvSpPr>
            <p:spPr bwMode="auto">
              <a:xfrm>
                <a:off x="157327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0" name="Freeform 13"/>
              <p:cNvSpPr>
                <a:spLocks/>
              </p:cNvSpPr>
              <p:nvPr/>
            </p:nvSpPr>
            <p:spPr bwMode="auto">
              <a:xfrm>
                <a:off x="186759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1" name="Freeform 23"/>
              <p:cNvSpPr>
                <a:spLocks/>
              </p:cNvSpPr>
              <p:nvPr/>
            </p:nvSpPr>
            <p:spPr bwMode="auto">
              <a:xfrm>
                <a:off x="264651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2" name="Freeform 24"/>
              <p:cNvSpPr>
                <a:spLocks/>
              </p:cNvSpPr>
              <p:nvPr/>
            </p:nvSpPr>
            <p:spPr bwMode="auto">
              <a:xfrm>
                <a:off x="2947429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3" name="Freeform 29"/>
              <p:cNvSpPr>
                <a:spLocks/>
              </p:cNvSpPr>
              <p:nvPr/>
            </p:nvSpPr>
            <p:spPr bwMode="auto">
              <a:xfrm>
                <a:off x="3248345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4" name="Freeform 17"/>
              <p:cNvSpPr>
                <a:spLocks/>
              </p:cNvSpPr>
              <p:nvPr/>
            </p:nvSpPr>
            <p:spPr bwMode="auto">
              <a:xfrm>
                <a:off x="3549261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55" name="Group 740"/>
              <p:cNvGrpSpPr/>
              <p:nvPr/>
            </p:nvGrpSpPr>
            <p:grpSpPr>
              <a:xfrm>
                <a:off x="216852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2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456" name="Group 746"/>
              <p:cNvGrpSpPr/>
              <p:nvPr/>
            </p:nvGrpSpPr>
            <p:grpSpPr>
              <a:xfrm>
                <a:off x="4585172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2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57" name="Freeform 19"/>
              <p:cNvSpPr>
                <a:spLocks/>
              </p:cNvSpPr>
              <p:nvPr/>
            </p:nvSpPr>
            <p:spPr bwMode="auto">
              <a:xfrm>
                <a:off x="506316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8" name="Freeform 7"/>
              <p:cNvSpPr>
                <a:spLocks/>
              </p:cNvSpPr>
              <p:nvPr/>
            </p:nvSpPr>
            <p:spPr bwMode="auto">
              <a:xfrm>
                <a:off x="536407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9" name="Freeform 8"/>
              <p:cNvSpPr>
                <a:spLocks/>
              </p:cNvSpPr>
              <p:nvPr/>
            </p:nvSpPr>
            <p:spPr bwMode="auto">
              <a:xfrm>
                <a:off x="566169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0" name="Freeform 23"/>
              <p:cNvSpPr>
                <a:spLocks/>
              </p:cNvSpPr>
              <p:nvPr/>
            </p:nvSpPr>
            <p:spPr bwMode="auto">
              <a:xfrm>
                <a:off x="6434017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1" name="Freeform 24"/>
              <p:cNvSpPr>
                <a:spLocks/>
              </p:cNvSpPr>
              <p:nvPr/>
            </p:nvSpPr>
            <p:spPr bwMode="auto">
              <a:xfrm>
                <a:off x="673493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2" name="Freeform 17"/>
              <p:cNvSpPr>
                <a:spLocks/>
              </p:cNvSpPr>
              <p:nvPr/>
            </p:nvSpPr>
            <p:spPr bwMode="auto">
              <a:xfrm>
                <a:off x="7035849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3" name="Freeform 18"/>
              <p:cNvSpPr>
                <a:spLocks noEditPoints="1"/>
              </p:cNvSpPr>
              <p:nvPr/>
            </p:nvSpPr>
            <p:spPr bwMode="auto">
              <a:xfrm>
                <a:off x="73301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4" name="Freeform 20"/>
              <p:cNvSpPr>
                <a:spLocks noEditPoints="1"/>
              </p:cNvSpPr>
              <p:nvPr/>
            </p:nvSpPr>
            <p:spPr bwMode="auto">
              <a:xfrm>
                <a:off x="777944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65" name="Group 740"/>
              <p:cNvGrpSpPr/>
              <p:nvPr/>
            </p:nvGrpSpPr>
            <p:grpSpPr>
              <a:xfrm>
                <a:off x="5956029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2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66" name="Freeform 16"/>
              <p:cNvSpPr>
                <a:spLocks noEditPoints="1"/>
              </p:cNvSpPr>
              <p:nvPr/>
            </p:nvSpPr>
            <p:spPr bwMode="auto">
              <a:xfrm>
                <a:off x="9124863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7" name="Freeform 16"/>
              <p:cNvSpPr>
                <a:spLocks noEditPoints="1"/>
              </p:cNvSpPr>
              <p:nvPr/>
            </p:nvSpPr>
            <p:spPr bwMode="auto">
              <a:xfrm>
                <a:off x="987175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8" name="Freeform 5"/>
              <p:cNvSpPr>
                <a:spLocks/>
              </p:cNvSpPr>
              <p:nvPr/>
            </p:nvSpPr>
            <p:spPr bwMode="auto">
              <a:xfrm>
                <a:off x="9574133" y="38118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9" name="Freeform 20"/>
              <p:cNvSpPr>
                <a:spLocks noEditPoints="1"/>
              </p:cNvSpPr>
              <p:nvPr/>
            </p:nvSpPr>
            <p:spPr bwMode="auto">
              <a:xfrm>
                <a:off x="1032102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70" name="Group 746"/>
              <p:cNvGrpSpPr/>
              <p:nvPr/>
            </p:nvGrpSpPr>
            <p:grpSpPr>
              <a:xfrm>
                <a:off x="1077030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2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71" name="Freeform 18"/>
              <p:cNvSpPr>
                <a:spLocks noEditPoints="1"/>
              </p:cNvSpPr>
              <p:nvPr/>
            </p:nvSpPr>
            <p:spPr bwMode="auto">
              <a:xfrm>
                <a:off x="11726649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2" name="Freeform 19"/>
              <p:cNvSpPr>
                <a:spLocks/>
              </p:cNvSpPr>
              <p:nvPr/>
            </p:nvSpPr>
            <p:spPr bwMode="auto">
              <a:xfrm>
                <a:off x="121505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73" name="Group 781"/>
              <p:cNvGrpSpPr/>
              <p:nvPr/>
            </p:nvGrpSpPr>
            <p:grpSpPr>
              <a:xfrm>
                <a:off x="520986" y="3124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81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74" name="Freeform 21"/>
              <p:cNvSpPr>
                <a:spLocks noEditPoints="1"/>
              </p:cNvSpPr>
              <p:nvPr/>
            </p:nvSpPr>
            <p:spPr bwMode="auto">
              <a:xfrm>
                <a:off x="11248293" y="38186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475" name="Group 781"/>
              <p:cNvGrpSpPr/>
              <p:nvPr/>
            </p:nvGrpSpPr>
            <p:grpSpPr>
              <a:xfrm>
                <a:off x="3843582" y="37906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0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76" name="Freeform 23"/>
              <p:cNvSpPr>
                <a:spLocks/>
              </p:cNvSpPr>
              <p:nvPr/>
            </p:nvSpPr>
            <p:spPr bwMode="auto">
              <a:xfrm>
                <a:off x="822871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7" name="Freeform 24"/>
              <p:cNvSpPr>
                <a:spLocks/>
              </p:cNvSpPr>
              <p:nvPr/>
            </p:nvSpPr>
            <p:spPr bwMode="auto">
              <a:xfrm>
                <a:off x="85296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8" name="Freeform 17"/>
              <p:cNvSpPr>
                <a:spLocks/>
              </p:cNvSpPr>
              <p:nvPr/>
            </p:nvSpPr>
            <p:spPr bwMode="auto">
              <a:xfrm>
                <a:off x="8830542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9" name="Freeform 19"/>
              <p:cNvSpPr>
                <a:spLocks/>
              </p:cNvSpPr>
              <p:nvPr/>
            </p:nvSpPr>
            <p:spPr bwMode="auto">
              <a:xfrm>
                <a:off x="1015931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0" name="Freeform 7"/>
              <p:cNvSpPr>
                <a:spLocks/>
              </p:cNvSpPr>
              <p:nvPr/>
            </p:nvSpPr>
            <p:spPr bwMode="auto">
              <a:xfrm>
                <a:off x="10455748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1" name="Freeform 8"/>
              <p:cNvSpPr>
                <a:spLocks/>
              </p:cNvSpPr>
              <p:nvPr/>
            </p:nvSpPr>
            <p:spPr bwMode="auto">
              <a:xfrm>
                <a:off x="1074888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2" name="Freeform 13"/>
              <p:cNvSpPr>
                <a:spLocks/>
              </p:cNvSpPr>
              <p:nvPr/>
            </p:nvSpPr>
            <p:spPr bwMode="auto">
              <a:xfrm>
                <a:off x="1103872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3" name="Freeform 23"/>
              <p:cNvSpPr>
                <a:spLocks/>
              </p:cNvSpPr>
              <p:nvPr/>
            </p:nvSpPr>
            <p:spPr bwMode="auto">
              <a:xfrm>
                <a:off x="1180866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4" name="Freeform 24"/>
              <p:cNvSpPr>
                <a:spLocks/>
              </p:cNvSpPr>
              <p:nvPr/>
            </p:nvSpPr>
            <p:spPr bwMode="auto">
              <a:xfrm>
                <a:off x="1210510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85" name="Group 740"/>
              <p:cNvGrpSpPr/>
              <p:nvPr/>
            </p:nvGrpSpPr>
            <p:grpSpPr>
              <a:xfrm>
                <a:off x="11335165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0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86" name="Freeform 18"/>
              <p:cNvSpPr>
                <a:spLocks noEditPoints="1"/>
              </p:cNvSpPr>
              <p:nvPr/>
            </p:nvSpPr>
            <p:spPr bwMode="auto">
              <a:xfrm>
                <a:off x="7649122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7" name="Freeform 20"/>
              <p:cNvSpPr>
                <a:spLocks noEditPoints="1"/>
              </p:cNvSpPr>
              <p:nvPr/>
            </p:nvSpPr>
            <p:spPr bwMode="auto">
              <a:xfrm>
                <a:off x="8093908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8" name="Freeform 16"/>
              <p:cNvSpPr>
                <a:spLocks noEditPoints="1"/>
              </p:cNvSpPr>
              <p:nvPr/>
            </p:nvSpPr>
            <p:spPr bwMode="auto">
              <a:xfrm>
                <a:off x="9421395" y="31927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9" name="Freeform 5"/>
              <p:cNvSpPr>
                <a:spLocks/>
              </p:cNvSpPr>
              <p:nvPr/>
            </p:nvSpPr>
            <p:spPr bwMode="auto">
              <a:xfrm>
                <a:off x="9866181" y="3145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0" name="Freeform 23"/>
              <p:cNvSpPr>
                <a:spLocks/>
              </p:cNvSpPr>
              <p:nvPr/>
            </p:nvSpPr>
            <p:spPr bwMode="auto">
              <a:xfrm>
                <a:off x="8538694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1" name="Freeform 24"/>
              <p:cNvSpPr>
                <a:spLocks/>
              </p:cNvSpPr>
              <p:nvPr/>
            </p:nvSpPr>
            <p:spPr bwMode="auto">
              <a:xfrm>
                <a:off x="883512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2" name="Freeform 17"/>
              <p:cNvSpPr>
                <a:spLocks/>
              </p:cNvSpPr>
              <p:nvPr/>
            </p:nvSpPr>
            <p:spPr bwMode="auto">
              <a:xfrm>
                <a:off x="9131558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3" name="Freeform 24"/>
              <p:cNvSpPr>
                <a:spLocks/>
              </p:cNvSpPr>
              <p:nvPr/>
            </p:nvSpPr>
            <p:spPr bwMode="auto">
              <a:xfrm>
                <a:off x="125807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4" name="Freeform 29"/>
              <p:cNvSpPr>
                <a:spLocks/>
              </p:cNvSpPr>
              <p:nvPr/>
            </p:nvSpPr>
            <p:spPr bwMode="auto">
              <a:xfrm>
                <a:off x="155451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5" name="Freeform 17"/>
              <p:cNvSpPr>
                <a:spLocks/>
              </p:cNvSpPr>
              <p:nvPr/>
            </p:nvSpPr>
            <p:spPr bwMode="auto">
              <a:xfrm>
                <a:off x="18509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96" name="Group 746"/>
              <p:cNvGrpSpPr/>
              <p:nvPr/>
            </p:nvGrpSpPr>
            <p:grpSpPr>
              <a:xfrm>
                <a:off x="2877886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9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97" name="Freeform 19"/>
              <p:cNvSpPr>
                <a:spLocks/>
              </p:cNvSpPr>
              <p:nvPr/>
            </p:nvSpPr>
            <p:spPr bwMode="auto">
              <a:xfrm>
                <a:off x="335139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8" name="Freeform 7"/>
              <p:cNvSpPr>
                <a:spLocks/>
              </p:cNvSpPr>
              <p:nvPr/>
            </p:nvSpPr>
            <p:spPr bwMode="auto">
              <a:xfrm>
                <a:off x="3647822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9" name="Freeform 8"/>
              <p:cNvSpPr>
                <a:spLocks/>
              </p:cNvSpPr>
              <p:nvPr/>
            </p:nvSpPr>
            <p:spPr bwMode="auto">
              <a:xfrm>
                <a:off x="3940957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00" name="Group 781"/>
              <p:cNvGrpSpPr/>
              <p:nvPr/>
            </p:nvGrpSpPr>
            <p:grpSpPr>
              <a:xfrm>
                <a:off x="2140780" y="3124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8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01" name="Freeform 8"/>
              <p:cNvSpPr>
                <a:spLocks/>
              </p:cNvSpPr>
              <p:nvPr/>
            </p:nvSpPr>
            <p:spPr bwMode="auto">
              <a:xfrm>
                <a:off x="4230794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2" name="Freeform 23"/>
              <p:cNvSpPr>
                <a:spLocks/>
              </p:cNvSpPr>
              <p:nvPr/>
            </p:nvSpPr>
            <p:spPr bwMode="auto">
              <a:xfrm>
                <a:off x="4994148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3" name="Freeform 24"/>
              <p:cNvSpPr>
                <a:spLocks/>
              </p:cNvSpPr>
              <p:nvPr/>
            </p:nvSpPr>
            <p:spPr bwMode="auto">
              <a:xfrm>
                <a:off x="529058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4" name="Freeform 17"/>
              <p:cNvSpPr>
                <a:spLocks/>
              </p:cNvSpPr>
              <p:nvPr/>
            </p:nvSpPr>
            <p:spPr bwMode="auto">
              <a:xfrm>
                <a:off x="5587012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05" name="Group 740"/>
              <p:cNvGrpSpPr/>
              <p:nvPr/>
            </p:nvGrpSpPr>
            <p:grpSpPr>
              <a:xfrm>
                <a:off x="4520644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8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06" name="Freeform 18"/>
              <p:cNvSpPr>
                <a:spLocks noEditPoints="1"/>
              </p:cNvSpPr>
              <p:nvPr/>
            </p:nvSpPr>
            <p:spPr bwMode="auto">
              <a:xfrm>
                <a:off x="5876849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7" name="Freeform 20"/>
              <p:cNvSpPr>
                <a:spLocks noEditPoints="1"/>
              </p:cNvSpPr>
              <p:nvPr/>
            </p:nvSpPr>
            <p:spPr bwMode="auto">
              <a:xfrm>
                <a:off x="6321635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8" name="Freeform 23"/>
              <p:cNvSpPr>
                <a:spLocks/>
              </p:cNvSpPr>
              <p:nvPr/>
            </p:nvSpPr>
            <p:spPr bwMode="auto">
              <a:xfrm>
                <a:off x="676642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9" name="Freeform 24"/>
              <p:cNvSpPr>
                <a:spLocks/>
              </p:cNvSpPr>
              <p:nvPr/>
            </p:nvSpPr>
            <p:spPr bwMode="auto">
              <a:xfrm>
                <a:off x="7062853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0" name="Freeform 17"/>
              <p:cNvSpPr>
                <a:spLocks/>
              </p:cNvSpPr>
              <p:nvPr/>
            </p:nvSpPr>
            <p:spPr bwMode="auto">
              <a:xfrm>
                <a:off x="7359285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1" name="Freeform 18"/>
              <p:cNvSpPr>
                <a:spLocks noEditPoints="1"/>
              </p:cNvSpPr>
              <p:nvPr/>
            </p:nvSpPr>
            <p:spPr bwMode="auto">
              <a:xfrm>
                <a:off x="6161824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2" name="Freeform 19"/>
              <p:cNvSpPr>
                <a:spLocks/>
              </p:cNvSpPr>
              <p:nvPr/>
            </p:nvSpPr>
            <p:spPr bwMode="auto">
              <a:xfrm>
                <a:off x="6611583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3" name="Freeform 7"/>
              <p:cNvSpPr>
                <a:spLocks/>
              </p:cNvSpPr>
              <p:nvPr/>
            </p:nvSpPr>
            <p:spPr bwMode="auto">
              <a:xfrm>
                <a:off x="6912988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4" name="Freeform 8"/>
              <p:cNvSpPr>
                <a:spLocks/>
              </p:cNvSpPr>
              <p:nvPr/>
            </p:nvSpPr>
            <p:spPr bwMode="auto">
              <a:xfrm>
                <a:off x="721109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5" name="Freeform 13"/>
              <p:cNvSpPr>
                <a:spLocks/>
              </p:cNvSpPr>
              <p:nvPr/>
            </p:nvSpPr>
            <p:spPr bwMode="auto">
              <a:xfrm>
                <a:off x="75059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6" name="Freeform 23"/>
              <p:cNvSpPr>
                <a:spLocks/>
              </p:cNvSpPr>
              <p:nvPr/>
            </p:nvSpPr>
            <p:spPr bwMode="auto">
              <a:xfrm>
                <a:off x="828580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7" name="Freeform 24"/>
              <p:cNvSpPr>
                <a:spLocks/>
              </p:cNvSpPr>
              <p:nvPr/>
            </p:nvSpPr>
            <p:spPr bwMode="auto">
              <a:xfrm>
                <a:off x="85872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8" name="Freeform 29"/>
              <p:cNvSpPr>
                <a:spLocks/>
              </p:cNvSpPr>
              <p:nvPr/>
            </p:nvSpPr>
            <p:spPr bwMode="auto">
              <a:xfrm>
                <a:off x="888861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9" name="Freeform 17"/>
              <p:cNvSpPr>
                <a:spLocks/>
              </p:cNvSpPr>
              <p:nvPr/>
            </p:nvSpPr>
            <p:spPr bwMode="auto">
              <a:xfrm>
                <a:off x="919001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20" name="Group 740"/>
              <p:cNvGrpSpPr/>
              <p:nvPr/>
            </p:nvGrpSpPr>
            <p:grpSpPr>
              <a:xfrm>
                <a:off x="7807324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8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21" name="Group 746"/>
              <p:cNvGrpSpPr/>
              <p:nvPr/>
            </p:nvGrpSpPr>
            <p:grpSpPr>
              <a:xfrm>
                <a:off x="10226905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8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22" name="Freeform 19"/>
              <p:cNvSpPr>
                <a:spLocks/>
              </p:cNvSpPr>
              <p:nvPr/>
            </p:nvSpPr>
            <p:spPr bwMode="auto">
              <a:xfrm>
                <a:off x="107053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23" name="Freeform 7"/>
              <p:cNvSpPr>
                <a:spLocks/>
              </p:cNvSpPr>
              <p:nvPr/>
            </p:nvSpPr>
            <p:spPr bwMode="auto">
              <a:xfrm>
                <a:off x="11006787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24" name="Freeform 8"/>
              <p:cNvSpPr>
                <a:spLocks/>
              </p:cNvSpPr>
              <p:nvPr/>
            </p:nvSpPr>
            <p:spPr bwMode="auto">
              <a:xfrm>
                <a:off x="11304895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25" name="Freeform 23"/>
              <p:cNvSpPr>
                <a:spLocks/>
              </p:cNvSpPr>
              <p:nvPr/>
            </p:nvSpPr>
            <p:spPr bwMode="auto">
              <a:xfrm>
                <a:off x="12078195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26" name="Group 740"/>
              <p:cNvGrpSpPr/>
              <p:nvPr/>
            </p:nvGrpSpPr>
            <p:grpSpPr>
              <a:xfrm>
                <a:off x="11599718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8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27" name="Group 781"/>
              <p:cNvGrpSpPr/>
              <p:nvPr/>
            </p:nvGrpSpPr>
            <p:grpSpPr>
              <a:xfrm>
                <a:off x="6129230" y="18925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77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28" name="Group 781"/>
              <p:cNvGrpSpPr/>
              <p:nvPr/>
            </p:nvGrpSpPr>
            <p:grpSpPr>
              <a:xfrm>
                <a:off x="9484826" y="25000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6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29" name="Freeform 24"/>
              <p:cNvSpPr>
                <a:spLocks/>
              </p:cNvSpPr>
              <p:nvPr/>
            </p:nvSpPr>
            <p:spPr bwMode="auto">
              <a:xfrm>
                <a:off x="6866947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0" name="Freeform 29"/>
              <p:cNvSpPr>
                <a:spLocks/>
              </p:cNvSpPr>
              <p:nvPr/>
            </p:nvSpPr>
            <p:spPr bwMode="auto">
              <a:xfrm>
                <a:off x="71640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1" name="Freeform 17"/>
              <p:cNvSpPr>
                <a:spLocks/>
              </p:cNvSpPr>
              <p:nvPr/>
            </p:nvSpPr>
            <p:spPr bwMode="auto">
              <a:xfrm>
                <a:off x="7461059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32" name="Group 746"/>
              <p:cNvGrpSpPr/>
              <p:nvPr/>
            </p:nvGrpSpPr>
            <p:grpSpPr>
              <a:xfrm>
                <a:off x="848925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5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33" name="Freeform 19"/>
              <p:cNvSpPr>
                <a:spLocks/>
              </p:cNvSpPr>
              <p:nvPr/>
            </p:nvSpPr>
            <p:spPr bwMode="auto">
              <a:xfrm>
                <a:off x="896337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4" name="Freeform 7"/>
              <p:cNvSpPr>
                <a:spLocks/>
              </p:cNvSpPr>
              <p:nvPr/>
            </p:nvSpPr>
            <p:spPr bwMode="auto">
              <a:xfrm>
                <a:off x="9260434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5" name="Freeform 8"/>
              <p:cNvSpPr>
                <a:spLocks/>
              </p:cNvSpPr>
              <p:nvPr/>
            </p:nvSpPr>
            <p:spPr bwMode="auto">
              <a:xfrm>
                <a:off x="9554193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36" name="Group 781"/>
              <p:cNvGrpSpPr/>
              <p:nvPr/>
            </p:nvGrpSpPr>
            <p:grpSpPr>
              <a:xfrm>
                <a:off x="7751520" y="18925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4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37" name="Freeform 8"/>
              <p:cNvSpPr>
                <a:spLocks/>
              </p:cNvSpPr>
              <p:nvPr/>
            </p:nvSpPr>
            <p:spPr bwMode="auto">
              <a:xfrm>
                <a:off x="9844654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8" name="Freeform 23"/>
              <p:cNvSpPr>
                <a:spLocks/>
              </p:cNvSpPr>
              <p:nvPr/>
            </p:nvSpPr>
            <p:spPr bwMode="auto">
              <a:xfrm>
                <a:off x="1060925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9" name="Freeform 24"/>
              <p:cNvSpPr>
                <a:spLocks/>
              </p:cNvSpPr>
              <p:nvPr/>
            </p:nvSpPr>
            <p:spPr bwMode="auto">
              <a:xfrm>
                <a:off x="10906312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0" name="Freeform 17"/>
              <p:cNvSpPr>
                <a:spLocks/>
              </p:cNvSpPr>
              <p:nvPr/>
            </p:nvSpPr>
            <p:spPr bwMode="auto">
              <a:xfrm>
                <a:off x="11203368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41" name="Group 740"/>
              <p:cNvGrpSpPr/>
              <p:nvPr/>
            </p:nvGrpSpPr>
            <p:grpSpPr>
              <a:xfrm>
                <a:off x="10135128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4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42" name="Freeform 18"/>
              <p:cNvSpPr>
                <a:spLocks noEditPoints="1"/>
              </p:cNvSpPr>
              <p:nvPr/>
            </p:nvSpPr>
            <p:spPr bwMode="auto">
              <a:xfrm>
                <a:off x="11493829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3" name="Freeform 20"/>
              <p:cNvSpPr>
                <a:spLocks noEditPoints="1"/>
              </p:cNvSpPr>
              <p:nvPr/>
            </p:nvSpPr>
            <p:spPr bwMode="auto">
              <a:xfrm>
                <a:off x="11939244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4" name="Freeform 23"/>
              <p:cNvSpPr>
                <a:spLocks/>
              </p:cNvSpPr>
              <p:nvPr/>
            </p:nvSpPr>
            <p:spPr bwMode="auto">
              <a:xfrm>
                <a:off x="17705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5" name="Freeform 24"/>
              <p:cNvSpPr>
                <a:spLocks/>
              </p:cNvSpPr>
              <p:nvPr/>
            </p:nvSpPr>
            <p:spPr bwMode="auto">
              <a:xfrm>
                <a:off x="47845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6" name="Freeform 17"/>
              <p:cNvSpPr>
                <a:spLocks/>
              </p:cNvSpPr>
              <p:nvPr/>
            </p:nvSpPr>
            <p:spPr bwMode="auto">
              <a:xfrm>
                <a:off x="779861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7" name="Freeform 18"/>
              <p:cNvSpPr>
                <a:spLocks noEditPoints="1"/>
              </p:cNvSpPr>
              <p:nvPr/>
            </p:nvSpPr>
            <p:spPr bwMode="auto">
              <a:xfrm>
                <a:off x="1074671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8" name="Freeform 20"/>
              <p:cNvSpPr>
                <a:spLocks noEditPoints="1"/>
              </p:cNvSpPr>
              <p:nvPr/>
            </p:nvSpPr>
            <p:spPr bwMode="auto">
              <a:xfrm>
                <a:off x="1524430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9" name="Freeform 16"/>
              <p:cNvSpPr>
                <a:spLocks noEditPoints="1"/>
              </p:cNvSpPr>
              <p:nvPr/>
            </p:nvSpPr>
            <p:spPr bwMode="auto">
              <a:xfrm>
                <a:off x="287180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0" name="Freeform 16"/>
              <p:cNvSpPr>
                <a:spLocks noEditPoints="1"/>
              </p:cNvSpPr>
              <p:nvPr/>
            </p:nvSpPr>
            <p:spPr bwMode="auto">
              <a:xfrm>
                <a:off x="3619676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1" name="Freeform 5"/>
              <p:cNvSpPr>
                <a:spLocks/>
              </p:cNvSpPr>
              <p:nvPr/>
            </p:nvSpPr>
            <p:spPr bwMode="auto">
              <a:xfrm>
                <a:off x="3321568" y="25213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2" name="Freeform 20"/>
              <p:cNvSpPr>
                <a:spLocks noEditPoints="1"/>
              </p:cNvSpPr>
              <p:nvPr/>
            </p:nvSpPr>
            <p:spPr bwMode="auto">
              <a:xfrm>
                <a:off x="4069435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53" name="Group 746"/>
              <p:cNvGrpSpPr/>
              <p:nvPr/>
            </p:nvGrpSpPr>
            <p:grpSpPr>
              <a:xfrm>
                <a:off x="4519207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4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54" name="Freeform 18"/>
              <p:cNvSpPr>
                <a:spLocks noEditPoints="1"/>
              </p:cNvSpPr>
              <p:nvPr/>
            </p:nvSpPr>
            <p:spPr bwMode="auto">
              <a:xfrm>
                <a:off x="547652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5" name="Freeform 19"/>
              <p:cNvSpPr>
                <a:spLocks/>
              </p:cNvSpPr>
              <p:nvPr/>
            </p:nvSpPr>
            <p:spPr bwMode="auto">
              <a:xfrm>
                <a:off x="59262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6" name="Freeform 21"/>
              <p:cNvSpPr>
                <a:spLocks noEditPoints="1"/>
              </p:cNvSpPr>
              <p:nvPr/>
            </p:nvSpPr>
            <p:spPr bwMode="auto">
              <a:xfrm>
                <a:off x="4997684" y="25281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1557" name="Freeform 23"/>
              <p:cNvSpPr>
                <a:spLocks/>
              </p:cNvSpPr>
              <p:nvPr/>
            </p:nvSpPr>
            <p:spPr bwMode="auto">
              <a:xfrm>
                <a:off x="1974189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8" name="Freeform 24"/>
              <p:cNvSpPr>
                <a:spLocks/>
              </p:cNvSpPr>
              <p:nvPr/>
            </p:nvSpPr>
            <p:spPr bwMode="auto">
              <a:xfrm>
                <a:off x="2275594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9" name="Freeform 17"/>
              <p:cNvSpPr>
                <a:spLocks/>
              </p:cNvSpPr>
              <p:nvPr/>
            </p:nvSpPr>
            <p:spPr bwMode="auto">
              <a:xfrm>
                <a:off x="2576999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0" name="Freeform 19"/>
              <p:cNvSpPr>
                <a:spLocks/>
              </p:cNvSpPr>
              <p:nvPr/>
            </p:nvSpPr>
            <p:spPr bwMode="auto">
              <a:xfrm>
                <a:off x="3882645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1" name="Freeform 7"/>
              <p:cNvSpPr>
                <a:spLocks/>
              </p:cNvSpPr>
              <p:nvPr/>
            </p:nvSpPr>
            <p:spPr bwMode="auto">
              <a:xfrm>
                <a:off x="4179701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2" name="Freeform 8"/>
              <p:cNvSpPr>
                <a:spLocks/>
              </p:cNvSpPr>
              <p:nvPr/>
            </p:nvSpPr>
            <p:spPr bwMode="auto">
              <a:xfrm>
                <a:off x="4473460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3" name="Freeform 13"/>
              <p:cNvSpPr>
                <a:spLocks/>
              </p:cNvSpPr>
              <p:nvPr/>
            </p:nvSpPr>
            <p:spPr bwMode="auto">
              <a:xfrm>
                <a:off x="4763921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4" name="Freeform 23"/>
              <p:cNvSpPr>
                <a:spLocks/>
              </p:cNvSpPr>
              <p:nvPr/>
            </p:nvSpPr>
            <p:spPr bwMode="auto">
              <a:xfrm>
                <a:off x="553511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5" name="Freeform 24"/>
              <p:cNvSpPr>
                <a:spLocks/>
              </p:cNvSpPr>
              <p:nvPr/>
            </p:nvSpPr>
            <p:spPr bwMode="auto">
              <a:xfrm>
                <a:off x="5832174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66" name="Group 740"/>
              <p:cNvGrpSpPr/>
              <p:nvPr/>
            </p:nvGrpSpPr>
            <p:grpSpPr>
              <a:xfrm>
                <a:off x="506099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4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67" name="Freeform 18"/>
              <p:cNvSpPr>
                <a:spLocks noEditPoints="1"/>
              </p:cNvSpPr>
              <p:nvPr/>
            </p:nvSpPr>
            <p:spPr bwMode="auto">
              <a:xfrm>
                <a:off x="136808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8" name="Freeform 20"/>
              <p:cNvSpPr>
                <a:spLocks noEditPoints="1"/>
              </p:cNvSpPr>
              <p:nvPr/>
            </p:nvSpPr>
            <p:spPr bwMode="auto">
              <a:xfrm>
                <a:off x="181349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9" name="Freeform 16"/>
              <p:cNvSpPr>
                <a:spLocks noEditPoints="1"/>
              </p:cNvSpPr>
              <p:nvPr/>
            </p:nvSpPr>
            <p:spPr bwMode="auto">
              <a:xfrm>
                <a:off x="3143476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0" name="Freeform 5"/>
              <p:cNvSpPr>
                <a:spLocks/>
              </p:cNvSpPr>
              <p:nvPr/>
            </p:nvSpPr>
            <p:spPr bwMode="auto">
              <a:xfrm>
                <a:off x="3588886" y="19137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1" name="Freeform 23"/>
              <p:cNvSpPr>
                <a:spLocks/>
              </p:cNvSpPr>
              <p:nvPr/>
            </p:nvSpPr>
            <p:spPr bwMode="auto">
              <a:xfrm>
                <a:off x="22589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2" name="Freeform 24"/>
              <p:cNvSpPr>
                <a:spLocks/>
              </p:cNvSpPr>
              <p:nvPr/>
            </p:nvSpPr>
            <p:spPr bwMode="auto">
              <a:xfrm>
                <a:off x="2555959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3" name="Freeform 17"/>
              <p:cNvSpPr>
                <a:spLocks/>
              </p:cNvSpPr>
              <p:nvPr/>
            </p:nvSpPr>
            <p:spPr bwMode="auto">
              <a:xfrm>
                <a:off x="2853015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4" name="Freeform 20"/>
              <p:cNvSpPr>
                <a:spLocks noEditPoints="1"/>
              </p:cNvSpPr>
              <p:nvPr/>
            </p:nvSpPr>
            <p:spPr bwMode="auto">
              <a:xfrm>
                <a:off x="114300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5" name="Freeform 23"/>
              <p:cNvSpPr>
                <a:spLocks/>
              </p:cNvSpPr>
              <p:nvPr/>
            </p:nvSpPr>
            <p:spPr bwMode="auto">
              <a:xfrm>
                <a:off x="483510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6" name="Freeform 24"/>
              <p:cNvSpPr>
                <a:spLocks/>
              </p:cNvSpPr>
              <p:nvPr/>
            </p:nvSpPr>
            <p:spPr bwMode="auto">
              <a:xfrm>
                <a:off x="78056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7" name="Freeform 17"/>
              <p:cNvSpPr>
                <a:spLocks/>
              </p:cNvSpPr>
              <p:nvPr/>
            </p:nvSpPr>
            <p:spPr bwMode="auto">
              <a:xfrm>
                <a:off x="1077622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8" name="Freeform 24"/>
              <p:cNvSpPr>
                <a:spLocks/>
              </p:cNvSpPr>
              <p:nvPr/>
            </p:nvSpPr>
            <p:spPr bwMode="auto">
              <a:xfrm>
                <a:off x="178579" y="38060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9" name="Freeform 17"/>
              <p:cNvSpPr>
                <a:spLocks/>
              </p:cNvSpPr>
              <p:nvPr/>
            </p:nvSpPr>
            <p:spPr bwMode="auto">
              <a:xfrm>
                <a:off x="1872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0" name="Freeform 18"/>
              <p:cNvSpPr>
                <a:spLocks noEditPoints="1"/>
              </p:cNvSpPr>
              <p:nvPr/>
            </p:nvSpPr>
            <p:spPr bwMode="auto">
              <a:xfrm>
                <a:off x="6174524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1" name="Freeform 19"/>
              <p:cNvSpPr>
                <a:spLocks/>
              </p:cNvSpPr>
              <p:nvPr/>
            </p:nvSpPr>
            <p:spPr bwMode="auto">
              <a:xfrm>
                <a:off x="6624283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2" name="Freeform 7"/>
              <p:cNvSpPr>
                <a:spLocks/>
              </p:cNvSpPr>
              <p:nvPr/>
            </p:nvSpPr>
            <p:spPr bwMode="auto">
              <a:xfrm>
                <a:off x="6925688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3" name="Freeform 8"/>
              <p:cNvSpPr>
                <a:spLocks/>
              </p:cNvSpPr>
              <p:nvPr/>
            </p:nvSpPr>
            <p:spPr bwMode="auto">
              <a:xfrm>
                <a:off x="722379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4" name="Freeform 13"/>
              <p:cNvSpPr>
                <a:spLocks/>
              </p:cNvSpPr>
              <p:nvPr/>
            </p:nvSpPr>
            <p:spPr bwMode="auto">
              <a:xfrm>
                <a:off x="75186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5" name="Freeform 23"/>
              <p:cNvSpPr>
                <a:spLocks/>
              </p:cNvSpPr>
              <p:nvPr/>
            </p:nvSpPr>
            <p:spPr bwMode="auto">
              <a:xfrm>
                <a:off x="829850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6" name="Freeform 24"/>
              <p:cNvSpPr>
                <a:spLocks/>
              </p:cNvSpPr>
              <p:nvPr/>
            </p:nvSpPr>
            <p:spPr bwMode="auto">
              <a:xfrm>
                <a:off x="85999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7" name="Freeform 29"/>
              <p:cNvSpPr>
                <a:spLocks/>
              </p:cNvSpPr>
              <p:nvPr/>
            </p:nvSpPr>
            <p:spPr bwMode="auto">
              <a:xfrm>
                <a:off x="890131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8" name="Freeform 17"/>
              <p:cNvSpPr>
                <a:spLocks/>
              </p:cNvSpPr>
              <p:nvPr/>
            </p:nvSpPr>
            <p:spPr bwMode="auto">
              <a:xfrm>
                <a:off x="920271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89" name="Group 740"/>
              <p:cNvGrpSpPr/>
              <p:nvPr/>
            </p:nvGrpSpPr>
            <p:grpSpPr>
              <a:xfrm>
                <a:off x="7820024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4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90" name="Group 746"/>
              <p:cNvGrpSpPr/>
              <p:nvPr/>
            </p:nvGrpSpPr>
            <p:grpSpPr>
              <a:xfrm>
                <a:off x="10239605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3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91" name="Freeform 19"/>
              <p:cNvSpPr>
                <a:spLocks/>
              </p:cNvSpPr>
              <p:nvPr/>
            </p:nvSpPr>
            <p:spPr bwMode="auto">
              <a:xfrm>
                <a:off x="107180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2" name="Freeform 7"/>
              <p:cNvSpPr>
                <a:spLocks/>
              </p:cNvSpPr>
              <p:nvPr/>
            </p:nvSpPr>
            <p:spPr bwMode="auto">
              <a:xfrm>
                <a:off x="11019487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3" name="Freeform 8"/>
              <p:cNvSpPr>
                <a:spLocks/>
              </p:cNvSpPr>
              <p:nvPr/>
            </p:nvSpPr>
            <p:spPr bwMode="auto">
              <a:xfrm>
                <a:off x="11317595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4" name="Freeform 23"/>
              <p:cNvSpPr>
                <a:spLocks/>
              </p:cNvSpPr>
              <p:nvPr/>
            </p:nvSpPr>
            <p:spPr bwMode="auto">
              <a:xfrm>
                <a:off x="12090895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95" name="Group 740"/>
              <p:cNvGrpSpPr/>
              <p:nvPr/>
            </p:nvGrpSpPr>
            <p:grpSpPr>
              <a:xfrm>
                <a:off x="11612418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3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96" name="Group 781"/>
              <p:cNvGrpSpPr/>
              <p:nvPr/>
            </p:nvGrpSpPr>
            <p:grpSpPr>
              <a:xfrm>
                <a:off x="6141930" y="711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72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97" name="Group 781"/>
              <p:cNvGrpSpPr/>
              <p:nvPr/>
            </p:nvGrpSpPr>
            <p:grpSpPr>
              <a:xfrm>
                <a:off x="9497526" y="13189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1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98" name="Freeform 24"/>
              <p:cNvSpPr>
                <a:spLocks/>
              </p:cNvSpPr>
              <p:nvPr/>
            </p:nvSpPr>
            <p:spPr bwMode="auto">
              <a:xfrm>
                <a:off x="6879647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9" name="Freeform 29"/>
              <p:cNvSpPr>
                <a:spLocks/>
              </p:cNvSpPr>
              <p:nvPr/>
            </p:nvSpPr>
            <p:spPr bwMode="auto">
              <a:xfrm>
                <a:off x="71767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0" name="Freeform 17"/>
              <p:cNvSpPr>
                <a:spLocks/>
              </p:cNvSpPr>
              <p:nvPr/>
            </p:nvSpPr>
            <p:spPr bwMode="auto">
              <a:xfrm>
                <a:off x="7473759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01" name="Group 746"/>
              <p:cNvGrpSpPr/>
              <p:nvPr/>
            </p:nvGrpSpPr>
            <p:grpSpPr>
              <a:xfrm>
                <a:off x="850195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1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02" name="Freeform 19"/>
              <p:cNvSpPr>
                <a:spLocks/>
              </p:cNvSpPr>
              <p:nvPr/>
            </p:nvSpPr>
            <p:spPr bwMode="auto">
              <a:xfrm>
                <a:off x="897607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3" name="Freeform 7"/>
              <p:cNvSpPr>
                <a:spLocks/>
              </p:cNvSpPr>
              <p:nvPr/>
            </p:nvSpPr>
            <p:spPr bwMode="auto">
              <a:xfrm>
                <a:off x="9273134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4" name="Freeform 8"/>
              <p:cNvSpPr>
                <a:spLocks/>
              </p:cNvSpPr>
              <p:nvPr/>
            </p:nvSpPr>
            <p:spPr bwMode="auto">
              <a:xfrm>
                <a:off x="9566893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05" name="Group 781"/>
              <p:cNvGrpSpPr/>
              <p:nvPr/>
            </p:nvGrpSpPr>
            <p:grpSpPr>
              <a:xfrm>
                <a:off x="7764220" y="711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0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06" name="Freeform 8"/>
              <p:cNvSpPr>
                <a:spLocks/>
              </p:cNvSpPr>
              <p:nvPr/>
            </p:nvSpPr>
            <p:spPr bwMode="auto">
              <a:xfrm>
                <a:off x="9857354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7" name="Freeform 23"/>
              <p:cNvSpPr>
                <a:spLocks/>
              </p:cNvSpPr>
              <p:nvPr/>
            </p:nvSpPr>
            <p:spPr bwMode="auto">
              <a:xfrm>
                <a:off x="1062195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8" name="Freeform 24"/>
              <p:cNvSpPr>
                <a:spLocks/>
              </p:cNvSpPr>
              <p:nvPr/>
            </p:nvSpPr>
            <p:spPr bwMode="auto">
              <a:xfrm>
                <a:off x="10919012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9" name="Freeform 17"/>
              <p:cNvSpPr>
                <a:spLocks/>
              </p:cNvSpPr>
              <p:nvPr/>
            </p:nvSpPr>
            <p:spPr bwMode="auto">
              <a:xfrm>
                <a:off x="11216068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10" name="Group 740"/>
              <p:cNvGrpSpPr/>
              <p:nvPr/>
            </p:nvGrpSpPr>
            <p:grpSpPr>
              <a:xfrm>
                <a:off x="10147828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0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11" name="Freeform 18"/>
              <p:cNvSpPr>
                <a:spLocks noEditPoints="1"/>
              </p:cNvSpPr>
              <p:nvPr/>
            </p:nvSpPr>
            <p:spPr bwMode="auto">
              <a:xfrm>
                <a:off x="11506529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2" name="Freeform 20"/>
              <p:cNvSpPr>
                <a:spLocks noEditPoints="1"/>
              </p:cNvSpPr>
              <p:nvPr/>
            </p:nvSpPr>
            <p:spPr bwMode="auto">
              <a:xfrm>
                <a:off x="11951944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3" name="Freeform 23"/>
              <p:cNvSpPr>
                <a:spLocks/>
              </p:cNvSpPr>
              <p:nvPr/>
            </p:nvSpPr>
            <p:spPr bwMode="auto">
              <a:xfrm>
                <a:off x="18975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4" name="Freeform 24"/>
              <p:cNvSpPr>
                <a:spLocks/>
              </p:cNvSpPr>
              <p:nvPr/>
            </p:nvSpPr>
            <p:spPr bwMode="auto">
              <a:xfrm>
                <a:off x="49115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5" name="Freeform 17"/>
              <p:cNvSpPr>
                <a:spLocks/>
              </p:cNvSpPr>
              <p:nvPr/>
            </p:nvSpPr>
            <p:spPr bwMode="auto">
              <a:xfrm>
                <a:off x="792561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6" name="Freeform 18"/>
              <p:cNvSpPr>
                <a:spLocks noEditPoints="1"/>
              </p:cNvSpPr>
              <p:nvPr/>
            </p:nvSpPr>
            <p:spPr bwMode="auto">
              <a:xfrm>
                <a:off x="1087371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7" name="Freeform 20"/>
              <p:cNvSpPr>
                <a:spLocks noEditPoints="1"/>
              </p:cNvSpPr>
              <p:nvPr/>
            </p:nvSpPr>
            <p:spPr bwMode="auto">
              <a:xfrm>
                <a:off x="1537130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8" name="Freeform 16"/>
              <p:cNvSpPr>
                <a:spLocks noEditPoints="1"/>
              </p:cNvSpPr>
              <p:nvPr/>
            </p:nvSpPr>
            <p:spPr bwMode="auto">
              <a:xfrm>
                <a:off x="288450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9" name="Freeform 16"/>
              <p:cNvSpPr>
                <a:spLocks noEditPoints="1"/>
              </p:cNvSpPr>
              <p:nvPr/>
            </p:nvSpPr>
            <p:spPr bwMode="auto">
              <a:xfrm>
                <a:off x="3632376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0" name="Freeform 5"/>
              <p:cNvSpPr>
                <a:spLocks/>
              </p:cNvSpPr>
              <p:nvPr/>
            </p:nvSpPr>
            <p:spPr bwMode="auto">
              <a:xfrm>
                <a:off x="3334268" y="13402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1" name="Freeform 20"/>
              <p:cNvSpPr>
                <a:spLocks noEditPoints="1"/>
              </p:cNvSpPr>
              <p:nvPr/>
            </p:nvSpPr>
            <p:spPr bwMode="auto">
              <a:xfrm>
                <a:off x="4082135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22" name="Group 746"/>
              <p:cNvGrpSpPr/>
              <p:nvPr/>
            </p:nvGrpSpPr>
            <p:grpSpPr>
              <a:xfrm>
                <a:off x="4531907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0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23" name="Freeform 18"/>
              <p:cNvSpPr>
                <a:spLocks noEditPoints="1"/>
              </p:cNvSpPr>
              <p:nvPr/>
            </p:nvSpPr>
            <p:spPr bwMode="auto">
              <a:xfrm>
                <a:off x="548922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4" name="Freeform 19"/>
              <p:cNvSpPr>
                <a:spLocks/>
              </p:cNvSpPr>
              <p:nvPr/>
            </p:nvSpPr>
            <p:spPr bwMode="auto">
              <a:xfrm>
                <a:off x="59389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5" name="Freeform 21"/>
              <p:cNvSpPr>
                <a:spLocks noEditPoints="1"/>
              </p:cNvSpPr>
              <p:nvPr/>
            </p:nvSpPr>
            <p:spPr bwMode="auto">
              <a:xfrm>
                <a:off x="5010384" y="13470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1626" name="Freeform 23"/>
              <p:cNvSpPr>
                <a:spLocks/>
              </p:cNvSpPr>
              <p:nvPr/>
            </p:nvSpPr>
            <p:spPr bwMode="auto">
              <a:xfrm>
                <a:off x="1986889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7" name="Freeform 24"/>
              <p:cNvSpPr>
                <a:spLocks/>
              </p:cNvSpPr>
              <p:nvPr/>
            </p:nvSpPr>
            <p:spPr bwMode="auto">
              <a:xfrm>
                <a:off x="2288294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8" name="Freeform 17"/>
              <p:cNvSpPr>
                <a:spLocks/>
              </p:cNvSpPr>
              <p:nvPr/>
            </p:nvSpPr>
            <p:spPr bwMode="auto">
              <a:xfrm>
                <a:off x="2589699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9" name="Freeform 19"/>
              <p:cNvSpPr>
                <a:spLocks/>
              </p:cNvSpPr>
              <p:nvPr/>
            </p:nvSpPr>
            <p:spPr bwMode="auto">
              <a:xfrm>
                <a:off x="3895345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0" name="Freeform 7"/>
              <p:cNvSpPr>
                <a:spLocks/>
              </p:cNvSpPr>
              <p:nvPr/>
            </p:nvSpPr>
            <p:spPr bwMode="auto">
              <a:xfrm>
                <a:off x="4192401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1" name="Freeform 8"/>
              <p:cNvSpPr>
                <a:spLocks/>
              </p:cNvSpPr>
              <p:nvPr/>
            </p:nvSpPr>
            <p:spPr bwMode="auto">
              <a:xfrm>
                <a:off x="4486160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2" name="Freeform 13"/>
              <p:cNvSpPr>
                <a:spLocks/>
              </p:cNvSpPr>
              <p:nvPr/>
            </p:nvSpPr>
            <p:spPr bwMode="auto">
              <a:xfrm>
                <a:off x="4776621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3" name="Freeform 23"/>
              <p:cNvSpPr>
                <a:spLocks/>
              </p:cNvSpPr>
              <p:nvPr/>
            </p:nvSpPr>
            <p:spPr bwMode="auto">
              <a:xfrm>
                <a:off x="554781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4" name="Freeform 24"/>
              <p:cNvSpPr>
                <a:spLocks/>
              </p:cNvSpPr>
              <p:nvPr/>
            </p:nvSpPr>
            <p:spPr bwMode="auto">
              <a:xfrm>
                <a:off x="5844874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35" name="Group 740"/>
              <p:cNvGrpSpPr/>
              <p:nvPr/>
            </p:nvGrpSpPr>
            <p:grpSpPr>
              <a:xfrm>
                <a:off x="507369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69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36" name="Freeform 18"/>
              <p:cNvSpPr>
                <a:spLocks noEditPoints="1"/>
              </p:cNvSpPr>
              <p:nvPr/>
            </p:nvSpPr>
            <p:spPr bwMode="auto">
              <a:xfrm>
                <a:off x="138078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7" name="Freeform 20"/>
              <p:cNvSpPr>
                <a:spLocks noEditPoints="1"/>
              </p:cNvSpPr>
              <p:nvPr/>
            </p:nvSpPr>
            <p:spPr bwMode="auto">
              <a:xfrm>
                <a:off x="182619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8" name="Freeform 16"/>
              <p:cNvSpPr>
                <a:spLocks noEditPoints="1"/>
              </p:cNvSpPr>
              <p:nvPr/>
            </p:nvSpPr>
            <p:spPr bwMode="auto">
              <a:xfrm>
                <a:off x="3156176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9" name="Freeform 5"/>
              <p:cNvSpPr>
                <a:spLocks/>
              </p:cNvSpPr>
              <p:nvPr/>
            </p:nvSpPr>
            <p:spPr bwMode="auto">
              <a:xfrm>
                <a:off x="3601586" y="732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0" name="Freeform 23"/>
              <p:cNvSpPr>
                <a:spLocks/>
              </p:cNvSpPr>
              <p:nvPr/>
            </p:nvSpPr>
            <p:spPr bwMode="auto">
              <a:xfrm>
                <a:off x="22716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1" name="Freeform 24"/>
              <p:cNvSpPr>
                <a:spLocks/>
              </p:cNvSpPr>
              <p:nvPr/>
            </p:nvSpPr>
            <p:spPr bwMode="auto">
              <a:xfrm>
                <a:off x="2568659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2" name="Freeform 17"/>
              <p:cNvSpPr>
                <a:spLocks/>
              </p:cNvSpPr>
              <p:nvPr/>
            </p:nvSpPr>
            <p:spPr bwMode="auto">
              <a:xfrm>
                <a:off x="2865715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3" name="Freeform 20"/>
              <p:cNvSpPr>
                <a:spLocks noEditPoints="1"/>
              </p:cNvSpPr>
              <p:nvPr/>
            </p:nvSpPr>
            <p:spPr bwMode="auto">
              <a:xfrm>
                <a:off x="127000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4" name="Freeform 23"/>
              <p:cNvSpPr>
                <a:spLocks/>
              </p:cNvSpPr>
              <p:nvPr/>
            </p:nvSpPr>
            <p:spPr bwMode="auto">
              <a:xfrm>
                <a:off x="496210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5" name="Freeform 24"/>
              <p:cNvSpPr>
                <a:spLocks/>
              </p:cNvSpPr>
              <p:nvPr/>
            </p:nvSpPr>
            <p:spPr bwMode="auto">
              <a:xfrm>
                <a:off x="79326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6" name="Freeform 17"/>
              <p:cNvSpPr>
                <a:spLocks/>
              </p:cNvSpPr>
              <p:nvPr/>
            </p:nvSpPr>
            <p:spPr bwMode="auto">
              <a:xfrm>
                <a:off x="1090322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7" name="Freeform 18"/>
              <p:cNvSpPr>
                <a:spLocks noEditPoints="1"/>
              </p:cNvSpPr>
              <p:nvPr/>
            </p:nvSpPr>
            <p:spPr bwMode="auto">
              <a:xfrm>
                <a:off x="5635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8" name="Freeform 19"/>
              <p:cNvSpPr>
                <a:spLocks/>
              </p:cNvSpPr>
              <p:nvPr/>
            </p:nvSpPr>
            <p:spPr bwMode="auto">
              <a:xfrm>
                <a:off x="101284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9" name="Freeform 7"/>
              <p:cNvSpPr>
                <a:spLocks/>
              </p:cNvSpPr>
              <p:nvPr/>
            </p:nvSpPr>
            <p:spPr bwMode="auto">
              <a:xfrm>
                <a:off x="131375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0" name="Freeform 8"/>
              <p:cNvSpPr>
                <a:spLocks/>
              </p:cNvSpPr>
              <p:nvPr/>
            </p:nvSpPr>
            <p:spPr bwMode="auto">
              <a:xfrm>
                <a:off x="161137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1" name="Freeform 13"/>
              <p:cNvSpPr>
                <a:spLocks/>
              </p:cNvSpPr>
              <p:nvPr/>
            </p:nvSpPr>
            <p:spPr bwMode="auto">
              <a:xfrm>
                <a:off x="190569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2" name="Freeform 23"/>
              <p:cNvSpPr>
                <a:spLocks/>
              </p:cNvSpPr>
              <p:nvPr/>
            </p:nvSpPr>
            <p:spPr bwMode="auto">
              <a:xfrm>
                <a:off x="268461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3" name="Freeform 24"/>
              <p:cNvSpPr>
                <a:spLocks/>
              </p:cNvSpPr>
              <p:nvPr/>
            </p:nvSpPr>
            <p:spPr bwMode="auto">
              <a:xfrm>
                <a:off x="2985529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4" name="Freeform 29"/>
              <p:cNvSpPr>
                <a:spLocks/>
              </p:cNvSpPr>
              <p:nvPr/>
            </p:nvSpPr>
            <p:spPr bwMode="auto">
              <a:xfrm>
                <a:off x="3286445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5" name="Freeform 17"/>
              <p:cNvSpPr>
                <a:spLocks/>
              </p:cNvSpPr>
              <p:nvPr/>
            </p:nvSpPr>
            <p:spPr bwMode="auto">
              <a:xfrm>
                <a:off x="3587361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56" name="Group 740"/>
              <p:cNvGrpSpPr/>
              <p:nvPr/>
            </p:nvGrpSpPr>
            <p:grpSpPr>
              <a:xfrm>
                <a:off x="220662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69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657" name="Group 746"/>
              <p:cNvGrpSpPr/>
              <p:nvPr/>
            </p:nvGrpSpPr>
            <p:grpSpPr>
              <a:xfrm>
                <a:off x="4623272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69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58" name="Freeform 19"/>
              <p:cNvSpPr>
                <a:spLocks/>
              </p:cNvSpPr>
              <p:nvPr/>
            </p:nvSpPr>
            <p:spPr bwMode="auto">
              <a:xfrm>
                <a:off x="510126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9" name="Freeform 7"/>
              <p:cNvSpPr>
                <a:spLocks/>
              </p:cNvSpPr>
              <p:nvPr/>
            </p:nvSpPr>
            <p:spPr bwMode="auto">
              <a:xfrm>
                <a:off x="540217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0" name="Freeform 8"/>
              <p:cNvSpPr>
                <a:spLocks/>
              </p:cNvSpPr>
              <p:nvPr/>
            </p:nvSpPr>
            <p:spPr bwMode="auto">
              <a:xfrm>
                <a:off x="569979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1" name="Freeform 23"/>
              <p:cNvSpPr>
                <a:spLocks/>
              </p:cNvSpPr>
              <p:nvPr/>
            </p:nvSpPr>
            <p:spPr bwMode="auto">
              <a:xfrm>
                <a:off x="6472117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2" name="Freeform 24"/>
              <p:cNvSpPr>
                <a:spLocks/>
              </p:cNvSpPr>
              <p:nvPr/>
            </p:nvSpPr>
            <p:spPr bwMode="auto">
              <a:xfrm>
                <a:off x="677303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3" name="Freeform 17"/>
              <p:cNvSpPr>
                <a:spLocks/>
              </p:cNvSpPr>
              <p:nvPr/>
            </p:nvSpPr>
            <p:spPr bwMode="auto">
              <a:xfrm>
                <a:off x="7073949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4" name="Freeform 18"/>
              <p:cNvSpPr>
                <a:spLocks noEditPoints="1"/>
              </p:cNvSpPr>
              <p:nvPr/>
            </p:nvSpPr>
            <p:spPr bwMode="auto">
              <a:xfrm>
                <a:off x="73682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5" name="Freeform 20"/>
              <p:cNvSpPr>
                <a:spLocks noEditPoints="1"/>
              </p:cNvSpPr>
              <p:nvPr/>
            </p:nvSpPr>
            <p:spPr bwMode="auto">
              <a:xfrm>
                <a:off x="781754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66" name="Group 740"/>
              <p:cNvGrpSpPr/>
              <p:nvPr/>
            </p:nvGrpSpPr>
            <p:grpSpPr>
              <a:xfrm>
                <a:off x="5994129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69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67" name="Freeform 16"/>
              <p:cNvSpPr>
                <a:spLocks noEditPoints="1"/>
              </p:cNvSpPr>
              <p:nvPr/>
            </p:nvSpPr>
            <p:spPr bwMode="auto">
              <a:xfrm>
                <a:off x="9162963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8" name="Freeform 16"/>
              <p:cNvSpPr>
                <a:spLocks noEditPoints="1"/>
              </p:cNvSpPr>
              <p:nvPr/>
            </p:nvSpPr>
            <p:spPr bwMode="auto">
              <a:xfrm>
                <a:off x="990985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9" name="Freeform 5"/>
              <p:cNvSpPr>
                <a:spLocks/>
              </p:cNvSpPr>
              <p:nvPr/>
            </p:nvSpPr>
            <p:spPr bwMode="auto">
              <a:xfrm>
                <a:off x="9612233" y="526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0" name="Freeform 20"/>
              <p:cNvSpPr>
                <a:spLocks noEditPoints="1"/>
              </p:cNvSpPr>
              <p:nvPr/>
            </p:nvSpPr>
            <p:spPr bwMode="auto">
              <a:xfrm>
                <a:off x="1035912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71" name="Group 746"/>
              <p:cNvGrpSpPr/>
              <p:nvPr/>
            </p:nvGrpSpPr>
            <p:grpSpPr>
              <a:xfrm>
                <a:off x="1080840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69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72" name="Freeform 18"/>
              <p:cNvSpPr>
                <a:spLocks noEditPoints="1"/>
              </p:cNvSpPr>
              <p:nvPr/>
            </p:nvSpPr>
            <p:spPr bwMode="auto">
              <a:xfrm>
                <a:off x="11764749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3" name="Freeform 19"/>
              <p:cNvSpPr>
                <a:spLocks/>
              </p:cNvSpPr>
              <p:nvPr/>
            </p:nvSpPr>
            <p:spPr bwMode="auto">
              <a:xfrm>
                <a:off x="121886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4" name="Freeform 21"/>
              <p:cNvSpPr>
                <a:spLocks noEditPoints="1"/>
              </p:cNvSpPr>
              <p:nvPr/>
            </p:nvSpPr>
            <p:spPr bwMode="auto">
              <a:xfrm>
                <a:off x="11286393" y="594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675" name="Group 781"/>
              <p:cNvGrpSpPr/>
              <p:nvPr/>
            </p:nvGrpSpPr>
            <p:grpSpPr>
              <a:xfrm>
                <a:off x="3881682" y="314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68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76" name="Freeform 23"/>
              <p:cNvSpPr>
                <a:spLocks/>
              </p:cNvSpPr>
              <p:nvPr/>
            </p:nvSpPr>
            <p:spPr bwMode="auto">
              <a:xfrm>
                <a:off x="826681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7" name="Freeform 24"/>
              <p:cNvSpPr>
                <a:spLocks/>
              </p:cNvSpPr>
              <p:nvPr/>
            </p:nvSpPr>
            <p:spPr bwMode="auto">
              <a:xfrm>
                <a:off x="85677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8" name="Freeform 17"/>
              <p:cNvSpPr>
                <a:spLocks/>
              </p:cNvSpPr>
              <p:nvPr/>
            </p:nvSpPr>
            <p:spPr bwMode="auto">
              <a:xfrm>
                <a:off x="8868642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9" name="Freeform 24"/>
              <p:cNvSpPr>
                <a:spLocks/>
              </p:cNvSpPr>
              <p:nvPr/>
            </p:nvSpPr>
            <p:spPr bwMode="auto">
              <a:xfrm>
                <a:off x="216679" y="46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</p:grpSp>
      </p:grpSp>
      <p:sp>
        <p:nvSpPr>
          <p:cNvPr id="2554" name="Rectangle 2553"/>
          <p:cNvSpPr/>
          <p:nvPr userDrawn="1"/>
        </p:nvSpPr>
        <p:spPr bwMode="auto">
          <a:xfrm>
            <a:off x="2665048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8560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471" b="1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7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68515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8A0AC42-AA1D-4944-8D96-660DE70C7E1B}" type="slidenum">
              <a:rPr/>
              <a:pPr>
                <a:defRPr/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07523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26A76-5C7C-4911-8C00-C4BF817C7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15854A-7E7E-47FA-93E4-9D299F8BE260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4AF4E-9853-4921-A64E-0BBB11970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3172D-9D51-459E-9B39-A6618C20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CE30A8-407D-4A4E-B1D1-A18F3A8493D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25784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9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294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598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3" y="1189179"/>
            <a:ext cx="5378548" cy="176945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gradFill>
                  <a:gsLst>
                    <a:gs pos="5109">
                      <a:schemeClr val="tx2"/>
                    </a:gs>
                    <a:gs pos="25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471"/>
            </a:lvl2pPr>
            <a:lvl3pPr marL="170414" indent="0">
              <a:buNone/>
              <a:tabLst/>
              <a:defRPr sz="1471"/>
            </a:lvl3pPr>
            <a:lvl4pPr marL="338493" indent="0">
              <a:buNone/>
              <a:defRPr/>
            </a:lvl4pPr>
            <a:lvl5pPr marL="5042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9"/>
            <a:ext cx="5378548" cy="176945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471"/>
            </a:lvl2pPr>
            <a:lvl3pPr marL="170414" indent="0">
              <a:buNone/>
              <a:tabLst/>
              <a:defRPr sz="1471"/>
            </a:lvl3pPr>
            <a:lvl4pPr marL="338493" indent="0">
              <a:buNone/>
              <a:defRPr/>
            </a:lvl4pPr>
            <a:lvl5pPr marL="5042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4988761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1" y="1189182"/>
            <a:ext cx="11655840" cy="2018835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920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  <a:lvl2pPr marL="21010" indent="0">
              <a:buNone/>
              <a:defRPr sz="1471"/>
            </a:lvl2pPr>
            <a:lvl3pPr marL="164579" indent="0">
              <a:buNone/>
              <a:defRPr sz="1471"/>
            </a:lvl3pPr>
            <a:lvl4pPr marL="350165" indent="0">
              <a:buNone/>
              <a:defRPr sz="1323"/>
            </a:lvl4pPr>
            <a:lvl5pPr marL="543921" indent="0">
              <a:buNone/>
              <a:defRPr sz="132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51835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lumn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3" y="1189177"/>
            <a:ext cx="5378548" cy="176945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gradFill>
                  <a:gsLst>
                    <a:gs pos="5109">
                      <a:schemeClr val="tx2"/>
                    </a:gs>
                    <a:gs pos="25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471"/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7"/>
            <a:ext cx="5378548" cy="176945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471"/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1067268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1" y="1189183"/>
            <a:ext cx="11655840" cy="2018835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920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  <a:lvl2pPr marL="21006" indent="0">
              <a:buNone/>
              <a:defRPr sz="1471"/>
            </a:lvl2pPr>
            <a:lvl3pPr marL="164547" indent="0">
              <a:buNone/>
              <a:defRPr sz="1471"/>
            </a:lvl3pPr>
            <a:lvl4pPr marL="350098" indent="0">
              <a:buNone/>
              <a:defRPr sz="1323"/>
            </a:lvl4pPr>
            <a:lvl5pPr marL="543817" indent="0">
              <a:buNone/>
              <a:defRPr sz="132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641047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5869519" y="6551613"/>
            <a:ext cx="31931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9ACF3DA1-47D3-4ECF-AF30-D85A88EB0BF4}" type="slidenum">
              <a:rPr lang="en-US" altLang="en-US" sz="900">
                <a:latin typeface="Calibri" pitchFamily="34" charset="0"/>
              </a:rPr>
              <a:pPr/>
              <a:t>‹#›</a:t>
            </a:fld>
            <a:endParaRPr lang="en-US" altLang="en-US" sz="1051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 rtlCol="0"/>
          <a:lstStyle>
            <a:lvl1pPr marL="0" indent="0" algn="ctr" defTabSz="-10399271" rtl="0" eaLnBrk="1" fontAlgn="base" hangingPunct="1">
              <a:spcBef>
                <a:spcPct val="0"/>
              </a:spcBef>
              <a:spcAft>
                <a:spcPct val="0"/>
              </a:spcAft>
              <a:defRPr lang="en-US" sz="2100" b="1" dirty="0">
                <a:solidFill>
                  <a:schemeClr val="tx2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246" y="1189178"/>
            <a:ext cx="11653521" cy="1473702"/>
          </a:xfrm>
          <a:prstGeom prst="rect">
            <a:avLst/>
          </a:prstGeom>
        </p:spPr>
        <p:txBody>
          <a:bodyPr rtlCol="0"/>
          <a:lstStyle>
            <a:lvl1pPr>
              <a:buClrTx/>
              <a:buFont typeface="Wingdings" pitchFamily="2" charset="2"/>
              <a:buChar char="§"/>
              <a:defRPr sz="1500" b="1">
                <a:latin typeface="Calibri" pitchFamily="34" charset="0"/>
              </a:defRPr>
            </a:lvl1pPr>
            <a:lvl2pPr>
              <a:buClrTx/>
              <a:buFont typeface="Wingdings" pitchFamily="2" charset="2"/>
              <a:buChar char="o"/>
              <a:defRPr sz="1351" b="0">
                <a:latin typeface="Calibri Light" pitchFamily="34" charset="0"/>
              </a:defRPr>
            </a:lvl2pPr>
            <a:lvl3pPr>
              <a:buClrTx/>
              <a:buFont typeface="Wingdings" pitchFamily="2" charset="2"/>
              <a:buChar char="o"/>
              <a:defRPr sz="1200" b="0">
                <a:latin typeface="Calibri Light" pitchFamily="34" charset="0"/>
              </a:defRPr>
            </a:lvl3pPr>
            <a:lvl4pPr>
              <a:buClrTx/>
              <a:buFont typeface="Wingdings" pitchFamily="2" charset="2"/>
              <a:buChar char="o"/>
              <a:defRPr sz="1051" b="0">
                <a:latin typeface="Calibri Light" pitchFamily="34" charset="0"/>
              </a:defRPr>
            </a:lvl4pPr>
            <a:lvl5pPr>
              <a:buClrTx/>
              <a:buFont typeface="Wingdings" pitchFamily="2" charset="2"/>
              <a:buChar char="o"/>
              <a:defRPr sz="900" b="0">
                <a:latin typeface="Calibri Light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582224"/>
      </p:ext>
    </p:extLst>
  </p:cSld>
  <p:clrMapOvr>
    <a:masterClrMapping/>
  </p:clrMapOvr>
  <p:transition>
    <p:fade/>
  </p:transition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81"/>
            <a:ext cx="11653523" cy="1859805"/>
          </a:xfrm>
        </p:spPr>
        <p:txBody>
          <a:bodyPr>
            <a:spAutoFit/>
          </a:bodyPr>
          <a:lstStyle>
            <a:lvl1pPr>
              <a:defRPr sz="294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663179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5869516" y="6551613"/>
            <a:ext cx="31931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3261EC2C-A78A-4E63-8952-DC8B66DB96A4}" type="slidenum">
              <a:rPr lang="en-US" altLang="en-US" sz="900">
                <a:latin typeface="Calibri" pitchFamily="34" charset="0"/>
              </a:rPr>
              <a:pPr/>
              <a:t>‹#›</a:t>
            </a:fld>
            <a:endParaRPr lang="en-US" altLang="en-US" sz="1051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8327821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57108" tIns="28559" rIns="57108" bIns="28559" numCol="1" rtlCol="0" anchor="ctr" anchorCtr="0" compatLnSpc="1">
            <a:prstTxWarp prst="textNoShape">
              <a:avLst/>
            </a:prstTxWarp>
          </a:bodyPr>
          <a:lstStyle/>
          <a:p>
            <a:pPr algn="ctr" defTabSz="570894" fontAlgn="base">
              <a:spcBef>
                <a:spcPct val="0"/>
              </a:spcBef>
              <a:spcAft>
                <a:spcPct val="0"/>
              </a:spcAft>
            </a:pPr>
            <a:endParaRPr lang="en-US" sz="1312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9273707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2084173"/>
            <a:ext cx="11653523" cy="91775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5293" spc="-75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8346061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84B82B2-045A-41B5-8CC7-6E487EAE4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6D7854-4ACC-4338-8FB5-68610378F10D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8812FB1-16E4-49D4-9012-11C195572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8980C10-AFA4-4BE2-838B-E82AA2AB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FD0B2E-BFDB-4927-9F2B-14374F0CD47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460869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5938" y="1350551"/>
            <a:ext cx="6751519" cy="4826969"/>
          </a:xfrm>
          <a:solidFill>
            <a:schemeClr val="bg1">
              <a:lumMod val="95000"/>
            </a:schemeClr>
          </a:solidFill>
          <a:ln w="76200">
            <a:solidFill>
              <a:srgbClr val="0072C6"/>
            </a:solidFill>
          </a:ln>
        </p:spPr>
        <p:txBody>
          <a:bodyPr wrap="square">
            <a:normAutofit/>
          </a:bodyPr>
          <a:lstStyle>
            <a:lvl1pPr marL="0" indent="0" defTabSz="274278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Wingdings" pitchFamily="2" charset="2"/>
              <a:buNone/>
              <a:defRPr sz="1351" baseline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4278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556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22834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7110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code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3973" y="1350547"/>
            <a:ext cx="3982987" cy="4826970"/>
          </a:xfrm>
        </p:spPr>
        <p:txBody>
          <a:bodyPr wrap="square">
            <a:norm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1951">
                <a:solidFill>
                  <a:srgbClr val="0072C6"/>
                </a:solidFill>
              </a:defRPr>
            </a:lvl1pPr>
            <a:lvl2pPr marL="0" indent="0">
              <a:spcBef>
                <a:spcPts val="451"/>
              </a:spcBef>
              <a:buNone/>
              <a:defRPr sz="1351">
                <a:latin typeface="+mj-lt"/>
              </a:defRPr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5" name="Group 2"/>
          <p:cNvGrpSpPr/>
          <p:nvPr userDrawn="1"/>
        </p:nvGrpSpPr>
        <p:grpSpPr>
          <a:xfrm>
            <a:off x="-1173" y="6512639"/>
            <a:ext cx="12192313" cy="353950"/>
            <a:chOff x="2577137" y="4571778"/>
            <a:chExt cx="9101124" cy="1390560"/>
          </a:xfrm>
        </p:grpSpPr>
        <p:sp>
          <p:nvSpPr>
            <p:cNvPr id="6" name="TextBox 5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>
                <a:lnSpc>
                  <a:spcPts val="2251"/>
                </a:lnSpc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txBody>
            <a:bodyPr wrap="square" lIns="457135" tIns="137141" rIns="639989" rtlCol="0">
              <a:noAutofit/>
            </a:bodyPr>
            <a:lstStyle/>
            <a:p>
              <a:pPr defTabSz="685296">
                <a:lnSpc>
                  <a:spcPts val="2207"/>
                </a:lnSpc>
                <a:defRPr/>
              </a:pPr>
              <a:endParaRPr lang="en-US" sz="2100" kern="0" dirty="0">
                <a:solidFill>
                  <a:srgbClr val="FFFFFF"/>
                </a:solidFill>
                <a:latin typeface="Segoe UI Light"/>
              </a:endParaRPr>
            </a:p>
          </p:txBody>
        </p:sp>
      </p:grp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269241" y="369728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4248993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3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1" tIns="34291" rIns="34291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548" fontAlgn="base">
              <a:spcBef>
                <a:spcPct val="0"/>
              </a:spcBef>
              <a:spcAft>
                <a:spcPct val="0"/>
              </a:spcAft>
            </a:pPr>
            <a:endParaRPr lang="en-US" sz="165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5" y="1197329"/>
            <a:ext cx="11653521" cy="1956973"/>
          </a:xfrm>
        </p:spPr>
        <p:txBody>
          <a:bodyPr/>
          <a:lstStyle>
            <a:lvl1pPr marL="0" indent="0">
              <a:buNone/>
              <a:defRPr sz="2427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5478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2980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5988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7726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43034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7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685694"/>
            <a:fld id="{FCBA4302-AB3A-4B30-AA1E-4FC776169C46}" type="datetimeFigureOut">
              <a:rPr lang="en-US" smtClean="0">
                <a:solidFill>
                  <a:srgbClr val="FFFFFF"/>
                </a:solidFill>
              </a:rPr>
              <a:pPr defTabSz="685694"/>
              <a:t>5/12/2019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7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685694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7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685694"/>
            <a:fld id="{238D2EFD-9BE3-4DA5-8511-61AA80F92140}" type="slidenum">
              <a:rPr lang="pl-PL" smtClean="0">
                <a:solidFill>
                  <a:srgbClr val="FFFFFF"/>
                </a:solidFill>
              </a:rPr>
              <a:pPr defTabSz="685694"/>
              <a:t>‹#›</a:t>
            </a:fld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97380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_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3974" y="1350548"/>
            <a:ext cx="4358791" cy="4949771"/>
          </a:xfrm>
        </p:spPr>
        <p:txBody>
          <a:bodyPr wrap="square">
            <a:norm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1951">
                <a:solidFill>
                  <a:srgbClr val="0072C6"/>
                </a:solidFill>
              </a:defRPr>
            </a:lvl1pPr>
            <a:lvl2pPr marL="0" indent="0">
              <a:spcBef>
                <a:spcPts val="451"/>
              </a:spcBef>
              <a:buNone/>
              <a:defRPr sz="1351">
                <a:solidFill>
                  <a:schemeClr val="tx1"/>
                </a:solidFill>
                <a:latin typeface="+mj-lt"/>
              </a:defRPr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69880" y="1350964"/>
            <a:ext cx="6868861" cy="4949353"/>
          </a:xfrm>
          <a:ln w="152400"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Screen shot or image here</a:t>
            </a:r>
          </a:p>
        </p:txBody>
      </p:sp>
      <p:grpSp>
        <p:nvGrpSpPr>
          <p:cNvPr id="6" name="Group 2"/>
          <p:cNvGrpSpPr/>
          <p:nvPr userDrawn="1"/>
        </p:nvGrpSpPr>
        <p:grpSpPr>
          <a:xfrm>
            <a:off x="-1173" y="6512639"/>
            <a:ext cx="12192313" cy="353950"/>
            <a:chOff x="2577137" y="4571778"/>
            <a:chExt cx="9101124" cy="1390560"/>
          </a:xfrm>
        </p:grpSpPr>
        <p:sp>
          <p:nvSpPr>
            <p:cNvPr id="8" name="TextBox 7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>
                <a:lnSpc>
                  <a:spcPts val="2251"/>
                </a:lnSpc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txBody>
            <a:bodyPr wrap="square" lIns="457135" tIns="137141" rIns="639989" rtlCol="0">
              <a:noAutofit/>
            </a:bodyPr>
            <a:lstStyle/>
            <a:p>
              <a:pPr defTabSz="685296">
                <a:lnSpc>
                  <a:spcPts val="2207"/>
                </a:lnSpc>
                <a:defRPr/>
              </a:pPr>
              <a:endParaRPr lang="en-US" sz="2100" kern="0" dirty="0">
                <a:solidFill>
                  <a:srgbClr val="FFFFFF"/>
                </a:solidFill>
                <a:latin typeface="Segoe UI Light"/>
              </a:endParaRPr>
            </a:p>
          </p:txBody>
        </p:sp>
      </p:grpSp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269241" y="369728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0597663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7348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47253" y="2578617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876304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9BE73-1A7E-4E96-9B57-2DC98C887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B27CA0-0F71-4629-B5B8-33FCC1B2C946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C6355-C731-4FEC-B699-9A0EDFCCC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1310A-17E8-4CEE-B003-EBC14E6A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B8CE1A-0581-42E6-9469-6F122DD2BD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5165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44EB581-1469-41F9-A332-0064E12F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30E534-66C5-474E-9818-891B5E08860A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0F8FD33-22EA-4086-BC43-EBB145E20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E03EA4D-CB26-4FCC-A2B4-112A7ED8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2EB786-3819-4526-816C-A866D4CCE18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6767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F670A26-EB7E-4B0C-BC62-262C6F6B7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EEAD3C-8AFD-4848-B664-9E5CF10F1E01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CA79228-04C5-42D3-862E-E4C7F2293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D033C73-BB20-4793-B4DE-CD4CCAD0E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126327-CB18-4E1D-844C-58BF5E76BA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0491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CACE62E-F0F6-404A-86E5-9A32AFD80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515C7A-9BCC-4F6F-A7D8-507A094E7889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D4E7157-6CA4-4E6B-88AF-A7566D258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EFB757F-4724-4DAD-AF07-F603F5635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D746B3-6A7D-487B-8889-2FBA9DC947E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6674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247021-9DE8-43D7-8CD6-0C8BF39E6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F4721D-961E-4ACD-AE52-C5B45240382E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F9A4F69-B164-4AE4-BBAA-75C6293C2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AB99A3B-9277-4793-B849-5BBA85A77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AF0267-3430-4E31-9C82-DAFA9A29B0E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0491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63A29E0-FC97-433A-9E27-2A4B195DF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BF450-8FEC-40E2-ADB7-B978ABB4A7F3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455FDF2-C75E-4B58-9F82-4B38BE26B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88A4ABD-F400-4CDF-A86E-83B7D2F26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2A37EE-2C15-4C67-A17A-1C672D4D45E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5236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7EA7974-73DF-4212-9E43-9E56DD40A1A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4DB5AF79-6098-43B8-86B0-296AA134530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5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765BB-4E46-4A17-890D-13572E11D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smtClean="0">
                <a:solidFill>
                  <a:srgbClr val="FFFFFF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96D7CB48-FB95-43F9-B294-1AD016EB8897}" type="datetime1">
              <a:rPr lang="en-US" altLang="en-US"/>
              <a:pPr>
                <a:defRPr/>
              </a:pPr>
              <a:t>5/12/2019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3D4D1-5933-4D7C-8C23-C94AD4F14E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F1179-E68C-4231-AF29-D7523D96E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FFFFFF"/>
                </a:solidFill>
                <a:latin typeface="Calibri" panose="020F0502020204030204" pitchFamily="34" charset="0"/>
              </a:defRPr>
            </a:lvl1pPr>
          </a:lstStyle>
          <a:p>
            <a:fld id="{EAF949B2-69FA-4EC5-8FD4-C8D786EE1ADA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189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189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189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189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189" algn="ctr" defTabSz="457189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377" algn="ctr" defTabSz="457189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566" algn="ctr" defTabSz="457189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754" algn="ctr" defTabSz="457189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891" indent="-342891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32" indent="-28574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2971" indent="-22859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160" indent="-22859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349" indent="-22859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3" y="289518"/>
            <a:ext cx="11655079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051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269241" y="1189183"/>
            <a:ext cx="11653523" cy="2051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c="http://schemas.openxmlformats.org/markup-compatibility/2006" xmlns:mv="urn:schemas-microsoft-com:mac:vml" xmlns:ma14="http://schemas.microsoft.com/office/mac/drawingml/2011/main" xmlns="" val="1"/>
            </a:ext>
          </a:extLst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67168" y="6437742"/>
            <a:ext cx="555597" cy="133860"/>
          </a:xfrm>
          <a:prstGeom prst="rect">
            <a:avLst/>
          </a:prstGeom>
        </p:spPr>
        <p:txBody>
          <a:bodyPr vert="horz" lIns="91440" tIns="0" rIns="0" bIns="0" rtlCol="0" anchor="ctr"/>
          <a:lstStyle>
            <a:lvl1pPr algn="r" defTabSz="685802" fontAlgn="auto">
              <a:spcBef>
                <a:spcPts val="0"/>
              </a:spcBef>
              <a:spcAft>
                <a:spcPts val="0"/>
              </a:spcAft>
              <a:defRPr lang="en-US" sz="663" b="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5FAD755-3BD0-2447-A9DF-109DAABEFD99}" type="slidenum">
              <a:rPr/>
              <a:pPr>
                <a:defRPr/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6260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</p:sldLayoutIdLst>
  <p:transition>
    <p:fade/>
  </p:transition>
  <p:txStyles>
    <p:titleStyle>
      <a:lvl1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lang="en-US" sz="2941" kern="1200" spc="-75" dirty="0">
          <a:ln w="3175">
            <a:noFill/>
          </a:ln>
          <a:solidFill>
            <a:schemeClr val="tx1"/>
          </a:solidFill>
          <a:latin typeface="+mj-lt"/>
          <a:ea typeface="ＭＳ Ｐゴシック" charset="0"/>
          <a:cs typeface="Segoe UI" pitchFamily="34" charset="0"/>
        </a:defRPr>
      </a:lvl1pPr>
      <a:lvl2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2pPr>
      <a:lvl3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3pPr>
      <a:lvl4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4pPr>
      <a:lvl5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5pPr>
      <a:lvl6pPr marL="336158"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6pPr>
      <a:lvl7pPr marL="672314"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7pPr>
      <a:lvl8pPr marL="1008473"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8pPr>
      <a:lvl9pPr marL="1344630"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9pPr>
    </p:titleStyle>
    <p:bodyStyle>
      <a:lvl1pPr marL="252118" indent="-252118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2647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marL="429535" indent="-177417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764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588276" indent="-168078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471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756354" indent="-168078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924433" indent="-168078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885953" indent="-171450" algn="l" defTabSz="68580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4" indent="-171450" algn="l" defTabSz="68580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4" indent="-171450" algn="l" defTabSz="68580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5" indent="-171450" algn="l" defTabSz="68580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42901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85802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2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2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4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3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4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6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637F29-8707-42D7-B3D4-55F623C25406}"/>
              </a:ext>
            </a:extLst>
          </p:cNvPr>
          <p:cNvSpPr/>
          <p:nvPr/>
        </p:nvSpPr>
        <p:spPr>
          <a:xfrm rot="10800000">
            <a:off x="-4" y="41278"/>
            <a:ext cx="12192003" cy="349246"/>
          </a:xfrm>
          <a:prstGeom prst="rect">
            <a:avLst/>
          </a:prstGeom>
          <a:solidFill>
            <a:srgbClr val="7B122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432DEC-4943-43A5-BDD4-094658BE7766}"/>
              </a:ext>
            </a:extLst>
          </p:cNvPr>
          <p:cNvSpPr/>
          <p:nvPr/>
        </p:nvSpPr>
        <p:spPr>
          <a:xfrm rot="10800000">
            <a:off x="-4" y="-4"/>
            <a:ext cx="12192001" cy="349247"/>
          </a:xfrm>
          <a:prstGeom prst="rect">
            <a:avLst/>
          </a:prstGeom>
          <a:solidFill>
            <a:srgbClr val="C3092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4" name="Tytuł 1">
            <a:extLst>
              <a:ext uri="{FF2B5EF4-FFF2-40B4-BE49-F238E27FC236}">
                <a16:creationId xmlns:a16="http://schemas.microsoft.com/office/drawing/2014/main" id="{1D05F1E7-9BC0-44CF-96FA-A0F00A67A4BF}"/>
              </a:ext>
            </a:extLst>
          </p:cNvPr>
          <p:cNvSpPr txBox="1">
            <a:spLocks/>
          </p:cNvSpPr>
          <p:nvPr/>
        </p:nvSpPr>
        <p:spPr>
          <a:xfrm>
            <a:off x="550122" y="2303376"/>
            <a:ext cx="9992836" cy="22512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4800" dirty="0">
                <a:solidFill>
                  <a:srgbClr val="465562">
                    <a:lumMod val="75000"/>
                  </a:srgbClr>
                </a:solidFill>
                <a:latin typeface="Euphemia"/>
              </a:rPr>
              <a:t>Machine Learning with SQL Server</a:t>
            </a:r>
            <a:endParaRPr lang="pl-PL" sz="4800" dirty="0">
              <a:solidFill>
                <a:srgbClr val="465562">
                  <a:lumMod val="75000"/>
                </a:srgbClr>
              </a:solidFill>
              <a:latin typeface="Euphemia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pl-PL" sz="4800" dirty="0">
              <a:solidFill>
                <a:srgbClr val="465562">
                  <a:lumMod val="75000"/>
                </a:srgbClr>
              </a:solidFill>
              <a:latin typeface="Euphemia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pl-PL" sz="4800" dirty="0">
                <a:solidFill>
                  <a:srgbClr val="465562">
                    <a:lumMod val="75000"/>
                  </a:srgbClr>
                </a:solidFill>
                <a:latin typeface="Euphemia"/>
              </a:rPr>
              <a:t>Part </a:t>
            </a:r>
            <a:r>
              <a:rPr lang="en-US" sz="4800" dirty="0">
                <a:solidFill>
                  <a:srgbClr val="465562">
                    <a:lumMod val="75000"/>
                  </a:srgbClr>
                </a:solidFill>
                <a:latin typeface="Euphemia"/>
              </a:rPr>
              <a:t>3 – Create a model</a:t>
            </a:r>
            <a:endParaRPr lang="pl-PL" sz="4800" dirty="0">
              <a:solidFill>
                <a:srgbClr val="465562">
                  <a:lumMod val="75000"/>
                </a:srgbClr>
              </a:solidFill>
              <a:latin typeface="Euphemia"/>
            </a:endParaRPr>
          </a:p>
        </p:txBody>
      </p:sp>
      <p:sp>
        <p:nvSpPr>
          <p:cNvPr id="15" name="Podtytuł 3">
            <a:extLst>
              <a:ext uri="{FF2B5EF4-FFF2-40B4-BE49-F238E27FC236}">
                <a16:creationId xmlns:a16="http://schemas.microsoft.com/office/drawing/2014/main" id="{2E1CE4F6-D07D-4936-A8F3-ECB3A2FF0A4D}"/>
              </a:ext>
            </a:extLst>
          </p:cNvPr>
          <p:cNvSpPr txBox="1">
            <a:spLocks/>
          </p:cNvSpPr>
          <p:nvPr/>
        </p:nvSpPr>
        <p:spPr>
          <a:xfrm>
            <a:off x="1524004" y="4300618"/>
            <a:ext cx="7147145" cy="1116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Euphemia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pl-PL" dirty="0">
              <a:solidFill>
                <a:srgbClr val="465562"/>
              </a:solidFill>
              <a:latin typeface="Euphemia"/>
            </a:endParaRPr>
          </a:p>
        </p:txBody>
      </p:sp>
      <p:sp>
        <p:nvSpPr>
          <p:cNvPr id="17" name="Podtytuł 3">
            <a:extLst>
              <a:ext uri="{FF2B5EF4-FFF2-40B4-BE49-F238E27FC236}">
                <a16:creationId xmlns:a16="http://schemas.microsoft.com/office/drawing/2014/main" id="{7F695322-C257-4224-94C4-4A9BB663917B}"/>
              </a:ext>
            </a:extLst>
          </p:cNvPr>
          <p:cNvSpPr txBox="1">
            <a:spLocks/>
          </p:cNvSpPr>
          <p:nvPr/>
        </p:nvSpPr>
        <p:spPr>
          <a:xfrm>
            <a:off x="550122" y="5070623"/>
            <a:ext cx="8546029" cy="15679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Euphemia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Damian Widera</a:t>
            </a:r>
            <a:endParaRPr lang="pl-PL" dirty="0">
              <a:solidFill>
                <a:srgbClr val="465562"/>
              </a:solidFill>
              <a:latin typeface="Euphem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637F29-8707-42D7-B3D4-55F623C25406}"/>
              </a:ext>
            </a:extLst>
          </p:cNvPr>
          <p:cNvSpPr/>
          <p:nvPr/>
        </p:nvSpPr>
        <p:spPr>
          <a:xfrm rot="10800000">
            <a:off x="1524004" y="41278"/>
            <a:ext cx="9180513" cy="390525"/>
          </a:xfrm>
          <a:prstGeom prst="rect">
            <a:avLst/>
          </a:prstGeom>
          <a:solidFill>
            <a:srgbClr val="7B122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432DEC-4943-43A5-BDD4-094658BE7766}"/>
              </a:ext>
            </a:extLst>
          </p:cNvPr>
          <p:cNvSpPr/>
          <p:nvPr/>
        </p:nvSpPr>
        <p:spPr>
          <a:xfrm rot="10800000">
            <a:off x="-2" y="2"/>
            <a:ext cx="12192001" cy="431801"/>
          </a:xfrm>
          <a:prstGeom prst="rect">
            <a:avLst/>
          </a:prstGeom>
          <a:solidFill>
            <a:srgbClr val="C3092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E11CAEF7-2E87-459A-8D82-1F00F7ED6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057" y="613887"/>
            <a:ext cx="10855840" cy="885307"/>
          </a:xfrm>
        </p:spPr>
        <p:txBody>
          <a:bodyPr/>
          <a:lstStyle/>
          <a:p>
            <a:r>
              <a:rPr lang="en-US" sz="3200" noProof="0" dirty="0">
                <a:latin typeface="Euphemia" panose="020B0503040102020104" pitchFamily="34" charset="0"/>
              </a:rPr>
              <a:t>Agenda</a:t>
            </a:r>
          </a:p>
        </p:txBody>
      </p:sp>
      <p:sp>
        <p:nvSpPr>
          <p:cNvPr id="6" name="Symbol zastępczy zawartości 2">
            <a:extLst>
              <a:ext uri="{FF2B5EF4-FFF2-40B4-BE49-F238E27FC236}">
                <a16:creationId xmlns:a16="http://schemas.microsoft.com/office/drawing/2014/main" id="{BA222065-EEB0-4817-9F51-40875399A61B}"/>
              </a:ext>
            </a:extLst>
          </p:cNvPr>
          <p:cNvSpPr txBox="1">
            <a:spLocks/>
          </p:cNvSpPr>
          <p:nvPr/>
        </p:nvSpPr>
        <p:spPr>
          <a:xfrm>
            <a:off x="606057" y="1499195"/>
            <a:ext cx="3996279" cy="5167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46888" indent="-246888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Euphemia" pitchFamily="34" charset="0"/>
              <a:buChar char="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1264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7840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16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992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568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4144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720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7296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Modelling</a:t>
            </a:r>
            <a:endParaRPr lang="pl-PL" dirty="0">
              <a:solidFill>
                <a:srgbClr val="465562"/>
              </a:solidFill>
              <a:latin typeface="Euphemia"/>
            </a:endParaRPr>
          </a:p>
          <a:p>
            <a:pPr lvl="1"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endParaRPr lang="pl-PL" dirty="0">
              <a:solidFill>
                <a:srgbClr val="465562"/>
              </a:solidFill>
              <a:latin typeface="Euphemia"/>
            </a:endParaRPr>
          </a:p>
          <a:p>
            <a:pPr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endParaRPr lang="pl-PL" dirty="0">
              <a:solidFill>
                <a:srgbClr val="465562"/>
              </a:solidFill>
              <a:latin typeface="Euphemia"/>
            </a:endParaRPr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9D16B367-95CC-49FA-8C5D-AB8D43878478}"/>
              </a:ext>
            </a:extLst>
          </p:cNvPr>
          <p:cNvSpPr/>
          <p:nvPr/>
        </p:nvSpPr>
        <p:spPr>
          <a:xfrm>
            <a:off x="5380946" y="6211656"/>
            <a:ext cx="604629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By Kenneth Jensen - </a:t>
            </a:r>
            <a:r>
              <a:rPr lang="pl-PL" sz="1000" dirty="0"/>
              <a:t>o</a:t>
            </a:r>
            <a:r>
              <a:rPr lang="en-US" sz="1000" dirty="0"/>
              <a:t>wn work based on: ftp://public.dhe.ibm.com/software/analytics/spss/documentation/modeler/18.0/en/ModelerCRISPDM.pdf (Figure 1), CC BY-SA 3.0, https://commons.wikimedia.org/w/index.php?curid=24930610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9D1B345F-F48C-494A-86DE-B8DD62A98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973" y="712921"/>
            <a:ext cx="5421919" cy="543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49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421" y="1215189"/>
            <a:ext cx="4680284" cy="2438400"/>
          </a:xfrm>
        </p:spPr>
        <p:txBody>
          <a:bodyPr/>
          <a:lstStyle/>
          <a:p>
            <a:pPr algn="ctr" defTabSz="685966"/>
            <a:r>
              <a:rPr lang="en-US" sz="4400" b="1" noProof="0" dirty="0"/>
              <a:t>Modelling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725935" y="1969181"/>
            <a:ext cx="3944097" cy="1789375"/>
          </a:xfrm>
          <a:prstGeom prst="rect">
            <a:avLst/>
          </a:prstGeom>
        </p:spPr>
        <p:txBody>
          <a:bodyPr vert="horz" wrap="square" lIns="107571" tIns="67232" rIns="107571" bIns="67232" rtlCol="0" anchor="t">
            <a:noAutofit/>
          </a:bodyPr>
          <a:lstStyle>
            <a:lvl1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5400" kern="1200" spc="-102">
                <a:ln w="3175">
                  <a:noFill/>
                </a:ln>
                <a:solidFill>
                  <a:schemeClr val="accent4"/>
                </a:solidFill>
                <a:latin typeface="+mj-lt"/>
                <a:ea typeface="ＭＳ Ｐゴシック" charset="0"/>
                <a:cs typeface="Segoe UI" pitchFamily="34" charset="0"/>
              </a:defRPr>
            </a:lvl1pPr>
            <a:lvl2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2pPr>
            <a:lvl3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3pPr>
            <a:lvl4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4pPr>
            <a:lvl5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5pPr>
            <a:lvl6pPr marL="4572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6pPr>
            <a:lvl7pPr marL="9144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7pPr>
            <a:lvl8pPr marL="13716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8pPr>
            <a:lvl9pPr marL="18288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9pPr>
          </a:lstStyle>
          <a:p>
            <a:pPr defTabSz="685155">
              <a:defRPr/>
            </a:pPr>
            <a:endParaRPr lang="en-US" sz="2400" spc="-75" dirty="0">
              <a:solidFill>
                <a:srgbClr val="2C2C2C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56764321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637F29-8707-42D7-B3D4-55F623C25406}"/>
              </a:ext>
            </a:extLst>
          </p:cNvPr>
          <p:cNvSpPr/>
          <p:nvPr/>
        </p:nvSpPr>
        <p:spPr>
          <a:xfrm rot="10800000">
            <a:off x="1524004" y="41278"/>
            <a:ext cx="9180513" cy="390525"/>
          </a:xfrm>
          <a:prstGeom prst="rect">
            <a:avLst/>
          </a:prstGeom>
          <a:solidFill>
            <a:srgbClr val="7B122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432DEC-4943-43A5-BDD4-094658BE7766}"/>
              </a:ext>
            </a:extLst>
          </p:cNvPr>
          <p:cNvSpPr/>
          <p:nvPr/>
        </p:nvSpPr>
        <p:spPr>
          <a:xfrm rot="10800000">
            <a:off x="-2" y="2"/>
            <a:ext cx="12192001" cy="431801"/>
          </a:xfrm>
          <a:prstGeom prst="rect">
            <a:avLst/>
          </a:prstGeom>
          <a:solidFill>
            <a:srgbClr val="C3092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E11CAEF7-2E87-459A-8D82-1F00F7ED6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057" y="613887"/>
            <a:ext cx="10855840" cy="885307"/>
          </a:xfrm>
        </p:spPr>
        <p:txBody>
          <a:bodyPr/>
          <a:lstStyle/>
          <a:p>
            <a:r>
              <a:rPr lang="en-US" sz="3200" noProof="0" dirty="0">
                <a:solidFill>
                  <a:srgbClr val="465562"/>
                </a:solidFill>
                <a:latin typeface="Euphemia"/>
              </a:rPr>
              <a:t>Native Scoring using PREDICT function</a:t>
            </a:r>
            <a:endParaRPr lang="en-US" sz="3200" noProof="0" dirty="0">
              <a:latin typeface="Euphemia" panose="020B0503040102020104" pitchFamily="34" charset="0"/>
            </a:endParaRPr>
          </a:p>
        </p:txBody>
      </p:sp>
      <p:sp>
        <p:nvSpPr>
          <p:cNvPr id="6" name="Symbol zastępczy zawartości 2">
            <a:extLst>
              <a:ext uri="{FF2B5EF4-FFF2-40B4-BE49-F238E27FC236}">
                <a16:creationId xmlns:a16="http://schemas.microsoft.com/office/drawing/2014/main" id="{BA222065-EEB0-4817-9F51-40875399A61B}"/>
              </a:ext>
            </a:extLst>
          </p:cNvPr>
          <p:cNvSpPr txBox="1">
            <a:spLocks/>
          </p:cNvSpPr>
          <p:nvPr/>
        </p:nvSpPr>
        <p:spPr>
          <a:xfrm>
            <a:off x="606055" y="1499194"/>
            <a:ext cx="7407699" cy="5258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46888" indent="-246888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Euphemia" pitchFamily="34" charset="0"/>
              <a:buChar char="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1264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7840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16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992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568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4144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720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7296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Requirements:</a:t>
            </a:r>
          </a:p>
          <a:p>
            <a:pPr lvl="1"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465562"/>
                </a:solidFill>
                <a:latin typeface="Euphemia"/>
              </a:rPr>
              <a:t>rx</a:t>
            </a:r>
            <a:r>
              <a:rPr lang="en-US" dirty="0">
                <a:solidFill>
                  <a:srgbClr val="465562"/>
                </a:solidFill>
                <a:latin typeface="Euphemia"/>
              </a:rPr>
              <a:t>* models only</a:t>
            </a:r>
          </a:p>
          <a:p>
            <a:pPr lvl="1"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Serialized model from </a:t>
            </a:r>
            <a:r>
              <a:rPr lang="en-US" dirty="0" err="1">
                <a:solidFill>
                  <a:srgbClr val="465562"/>
                </a:solidFill>
                <a:latin typeface="Euphemia"/>
              </a:rPr>
              <a:t>rxSerializeModel</a:t>
            </a:r>
            <a:r>
              <a:rPr lang="en-US" dirty="0">
                <a:solidFill>
                  <a:srgbClr val="465562"/>
                </a:solidFill>
                <a:latin typeface="Euphemia"/>
              </a:rPr>
              <a:t> (R)</a:t>
            </a:r>
          </a:p>
          <a:p>
            <a:pPr lvl="1"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Serialized model from </a:t>
            </a:r>
            <a:r>
              <a:rPr lang="en-US" dirty="0" err="1">
                <a:solidFill>
                  <a:srgbClr val="465562"/>
                </a:solidFill>
                <a:latin typeface="Euphemia"/>
              </a:rPr>
              <a:t>rx_serialize_model</a:t>
            </a:r>
            <a:r>
              <a:rPr lang="en-US" dirty="0">
                <a:solidFill>
                  <a:srgbClr val="465562"/>
                </a:solidFill>
                <a:latin typeface="Euphemia"/>
              </a:rPr>
              <a:t> (Python)</a:t>
            </a:r>
          </a:p>
          <a:p>
            <a:pPr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Key Benefits:</a:t>
            </a:r>
          </a:p>
          <a:p>
            <a:pPr lvl="1"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Runs natively in SQL Server (No R / Python dependency)</a:t>
            </a:r>
          </a:p>
          <a:p>
            <a:pPr lvl="1"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Low latency for execution</a:t>
            </a:r>
          </a:p>
          <a:p>
            <a:pPr lvl="1"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Ideal for highly concurrent scoring of few rows</a:t>
            </a:r>
          </a:p>
          <a:p>
            <a:pPr lvl="1"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Can be used in INSERT/UPDATE/MERGE statement directly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20A565C0-4469-401C-A4E4-F71FD82A1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008" y="2500279"/>
            <a:ext cx="4654543" cy="268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7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TB Conversations 2013">
  <a:themeElements>
    <a:clrScheme name="Data Platform Complete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505050"/>
      </a:hlink>
      <a:folHlink>
        <a:srgbClr val="505050"/>
      </a:folHlink>
    </a:clrScheme>
    <a:fontScheme name="STB-2013-Segoe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marL="342900" indent="-342900" defTabSz="932472" fontAlgn="base">
          <a:lnSpc>
            <a:spcPct val="90000"/>
          </a:lnSpc>
          <a:spcBef>
            <a:spcPct val="0"/>
          </a:spcBef>
          <a:spcAft>
            <a:spcPct val="0"/>
          </a:spcAft>
          <a:buFont typeface="Wingdings 3" panose="05040102010807070707" pitchFamily="18" charset="2"/>
          <a:buChar char="Æ"/>
          <a:defRPr sz="2000" b="1" dirty="0" err="1" smtClean="0">
            <a:solidFill>
              <a:schemeClr val="bg1"/>
            </a:soli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no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2260</TotalTime>
  <Words>146</Words>
  <Application>Microsoft Office PowerPoint</Application>
  <PresentationFormat>Widescreen</PresentationFormat>
  <Paragraphs>19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Euphemia</vt:lpstr>
      <vt:lpstr>Segoe UI</vt:lpstr>
      <vt:lpstr>Segoe UI Light</vt:lpstr>
      <vt:lpstr>Wingdings</vt:lpstr>
      <vt:lpstr>Wingdings 3</vt:lpstr>
      <vt:lpstr>Office Theme</vt:lpstr>
      <vt:lpstr>STB Conversations 2013</vt:lpstr>
      <vt:lpstr>PowerPoint Presentation</vt:lpstr>
      <vt:lpstr>Agenda</vt:lpstr>
      <vt:lpstr>Modelling</vt:lpstr>
      <vt:lpstr>Native Scoring using PREDICT function</vt:lpstr>
    </vt:vector>
  </TitlesOfParts>
  <Company>UH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3 – begin entering text and images here.</dc:title>
  <dc:creator>Nichley, Madeline C</dc:creator>
  <cp:lastModifiedBy>Damian Widera</cp:lastModifiedBy>
  <cp:revision>369</cp:revision>
  <dcterms:created xsi:type="dcterms:W3CDTF">2011-04-29T12:25:43Z</dcterms:created>
  <dcterms:modified xsi:type="dcterms:W3CDTF">2019-05-12T02:12:26Z</dcterms:modified>
</cp:coreProperties>
</file>

<file path=docProps/thumbnail.jpeg>
</file>